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2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4660"/>
  </p:normalViewPr>
  <p:slideViewPr>
    <p:cSldViewPr snapToGrid="0">
      <p:cViewPr varScale="1">
        <p:scale>
          <a:sx n="67" d="100"/>
          <a:sy n="67" d="100"/>
        </p:scale>
        <p:origin x="8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C046F-DE11-4117-4CAD-0DD324D50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AD3ABD-3647-4D6B-5063-2975CBD144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4E209-44E5-3242-1781-AD9B3E7A1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530CF-72B5-441F-99D8-DDEC88C85541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C0E14-AD61-99B1-46A7-C5EF63719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50881-3F47-E054-11C0-D59BD7E97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1DE0-CB28-4C5D-8519-7F8EFDD27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16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FF279-72C4-D8D2-07B1-BDFADC957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0FDBAE-E291-C72D-2E6B-1C28F60787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7F0B8-F56D-2DC4-4AFF-165A999F7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530CF-72B5-441F-99D8-DDEC88C85541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AEA63-F3B0-F981-226F-090C9DDAC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45E9F-DCBF-FA5E-D09A-1FDDC62DF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1DE0-CB28-4C5D-8519-7F8EFDD27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329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259DE1-F89F-2E40-AD88-522F0B114A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72B720-EEFA-72B7-D9F6-75EF503683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10222-79C8-E68B-6114-D7D926151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530CF-72B5-441F-99D8-DDEC88C85541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44983-FF5E-4362-3A9D-37A275C1C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35E6A-9BF9-5424-21B7-DBBE78FB5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1DE0-CB28-4C5D-8519-7F8EFDD27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383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5858-AA33-51EA-6388-0FBC36D66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548D3-02DA-6690-0C42-8749B2E8B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FC038-F727-F3E3-8CF0-159A9C54E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530CF-72B5-441F-99D8-DDEC88C85541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C37A-A2E8-9525-1BFC-2A6075CE6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ECB078-FC58-E54E-75BD-C9991DD51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1DE0-CB28-4C5D-8519-7F8EFDD27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98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2E9EF-57B3-89B0-1CF0-7A9F7F384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579E2-F8CB-62D2-3058-DE6B5DF5C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A077C-110A-F458-E247-128D2C07C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530CF-72B5-441F-99D8-DDEC88C85541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26B46-3198-2799-9649-80457BE1C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D52A4-368A-0C09-1CD3-0C4701DB9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1DE0-CB28-4C5D-8519-7F8EFDD27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91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6657D-998C-111C-B549-046D6B62F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CDA45-7CA7-00F8-2629-858458B9ED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BD4276-0E10-7E28-3650-719C51675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ADB772-4132-B4D2-90B3-4FEAAF508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530CF-72B5-441F-99D8-DDEC88C85541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E90CAF-F5C1-6890-F59E-E2EAA9331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A8912F-2A48-D524-20FB-AE214EA48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1DE0-CB28-4C5D-8519-7F8EFDD27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453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8F8A1-3FBB-B478-1F2C-B51EE39C7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5D8801-92B8-0FA5-AE67-DCA5E2E32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D389FE-5DD5-52EF-9F8B-5FDDD6CE54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86F61E-8252-6F17-95EC-EF66136519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BC8049-95EC-9D61-01EB-C69DAE3D01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D8AC56-D03D-5E88-7DA5-28E9C6500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530CF-72B5-441F-99D8-DDEC88C85541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859D33-05D1-E340-4D87-3F167963E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4D3790-EC37-1D96-5822-7053383F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1DE0-CB28-4C5D-8519-7F8EFDD27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349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A7F9C-FAB9-B3B3-2CB3-2620E48B2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288DD8-A9B8-CA04-06D8-B5F911C89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530CF-72B5-441F-99D8-DDEC88C85541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BC5521-BBA0-7398-CC80-DB620F306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F7F305-5931-BE08-5B1E-94D8FD192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1DE0-CB28-4C5D-8519-7F8EFDD27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267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4DE63-8AAD-C3C9-225B-73CC6ABAF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530CF-72B5-441F-99D8-DDEC88C85541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8C7FDA-3D0A-7894-B568-0CD5A3A8F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22885-A866-E5BD-F767-791320966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1DE0-CB28-4C5D-8519-7F8EFDD27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472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01B09-EBE7-BE95-21DB-C43C4F963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76297-09A2-777E-367E-1D28E654D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C8AC9E-DF8C-5708-F0E6-7B8D199B06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0F9992-F974-1D4B-DB87-23B8E8330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530CF-72B5-441F-99D8-DDEC88C85541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A6068D-886C-5A82-A576-B29D86952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A2DEEF-84F9-1497-E8ED-4D337415E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1DE0-CB28-4C5D-8519-7F8EFDD27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670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81EE-445C-5904-1D8E-3BD4BC0C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80EB7A-1D5E-62EC-1214-6662EF1AE5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B10B79-61B7-89AB-B56E-539B98033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D8F4C-D231-5EF2-9E27-CDDD9442C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530CF-72B5-441F-99D8-DDEC88C85541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503662-ABE3-0290-6A4C-6D305D3FF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0E9B88-D04A-DCFB-329B-498336875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1DE0-CB28-4C5D-8519-7F8EFDD27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783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8D7CB7-4EBA-3CB2-D88C-1F03F8DE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328D38-38E3-3E47-78B1-5EF419AE3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E6F4F-0F36-1325-C06F-EEEAE5E296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5530CF-72B5-441F-99D8-DDEC88C85541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CA1EE-E694-3C71-E28F-0072A7DB6A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7F0EA-01BD-E5DB-65FF-6488AAA380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A21DE0-CB28-4C5D-8519-7F8EFDD27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473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9.png"/><Relationship Id="rId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5.png"/><Relationship Id="rId10" Type="http://schemas.microsoft.com/office/2007/relationships/hdphoto" Target="../media/hdphoto5.wdp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D575A-5755-5A31-B522-455F628C6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pic>
        <p:nvPicPr>
          <p:cNvPr id="13" name="Picture 12" descr="A cartoon house with trees and grass&#10;&#10;AI-generated content may be incorrect.">
            <a:extLst>
              <a:ext uri="{FF2B5EF4-FFF2-40B4-BE49-F238E27FC236}">
                <a16:creationId xmlns:a16="http://schemas.microsoft.com/office/drawing/2014/main" id="{F31A8635-F51B-E893-2EC8-8AC78980B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B20782-700E-C3EB-903C-8C5F88835F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180" b="79414" l="0" r="6090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571" b="20954"/>
          <a:stretch/>
        </p:blipFill>
        <p:spPr>
          <a:xfrm>
            <a:off x="-1360027" y="3590345"/>
            <a:ext cx="1906140" cy="3084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945F4-2E79-3204-7F00-FEB052C68A9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677" b="56991" l="36027" r="560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521" t="48763" r="41421" b="42095"/>
          <a:stretch/>
        </p:blipFill>
        <p:spPr>
          <a:xfrm>
            <a:off x="-815962" y="4249072"/>
            <a:ext cx="1362075" cy="883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47C1A72B-D7FA-314A-4B2A-367D7CE56C0A}"/>
              </a:ext>
            </a:extLst>
          </p:cNvPr>
          <p:cNvSpPr/>
          <p:nvPr/>
        </p:nvSpPr>
        <p:spPr>
          <a:xfrm>
            <a:off x="1600200" y="1662180"/>
            <a:ext cx="2667000" cy="1508357"/>
          </a:xfrm>
          <a:prstGeom prst="cloudCallou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hought Bubble: Cloud 15">
            <a:extLst>
              <a:ext uri="{FF2B5EF4-FFF2-40B4-BE49-F238E27FC236}">
                <a16:creationId xmlns:a16="http://schemas.microsoft.com/office/drawing/2014/main" id="{44E8515E-0D18-F9B9-F90D-B0E7D4F6A82A}"/>
              </a:ext>
            </a:extLst>
          </p:cNvPr>
          <p:cNvSpPr/>
          <p:nvPr/>
        </p:nvSpPr>
        <p:spPr>
          <a:xfrm>
            <a:off x="4330700" y="2823316"/>
            <a:ext cx="1600200" cy="1325563"/>
          </a:xfrm>
          <a:prstGeom prst="cloudCallou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96D754-56CF-9F4C-F856-4588FA26D40A}"/>
              </a:ext>
            </a:extLst>
          </p:cNvPr>
          <p:cNvSpPr txBox="1">
            <a:spLocks/>
          </p:cNvSpPr>
          <p:nvPr/>
        </p:nvSpPr>
        <p:spPr>
          <a:xfrm>
            <a:off x="2133600" y="2107447"/>
            <a:ext cx="1600200" cy="646331"/>
          </a:xfrm>
          <a:prstGeom prst="rect">
            <a:avLst/>
          </a:prstGeom>
          <a:noFill/>
          <a:effectLst>
            <a:reflection stA="0" endPos="65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And get it to your grandma           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F7E91F-E228-36FF-C5F9-5D40B08ACF85}"/>
              </a:ext>
            </a:extLst>
          </p:cNvPr>
          <p:cNvSpPr txBox="1"/>
          <p:nvPr/>
        </p:nvSpPr>
        <p:spPr>
          <a:xfrm>
            <a:off x="4851400" y="3267180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Ok</a:t>
            </a:r>
          </a:p>
          <a:p>
            <a:r>
              <a:rPr lang="en-US" dirty="0"/>
              <a:t>mom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A051E6-2C67-51BC-8201-40EA54D00FF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570" b="78203" l="6604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03" t="24196" b="21361"/>
          <a:stretch/>
        </p:blipFill>
        <p:spPr>
          <a:xfrm>
            <a:off x="12089937" y="4249072"/>
            <a:ext cx="790575" cy="2325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706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7 0.04 C 0.081 0.049 0.102 0.054 0.124 0.054 C 0.149 0.054 0.169 0.049 0.183 0.04 L 0.25 0 E" pathEditMode="relative" ptsTypes="">
                                      <p:cBhvr>
                                        <p:cTn id="6" dur="4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7 0.04 C 0.081 0.049 0.102 0.054 0.124 0.054 C 0.149 0.054 0.169 0.049 0.183 0.04 L 0.25 0 E" pathEditMode="relative" ptsTypes="">
                                      <p:cBhvr>
                                        <p:cTn id="8" dur="4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 0.04977 L -0.05 0.04977 C -0.05326 0.04907 -0.05638 0.04884 -0.05951 0.04792 C -0.06211 0.04722 -0.07305 0.04051 -0.07474 0.03958 C -0.07695 0.03796 -0.07904 0.03565 -0.08138 0.03449 C -0.08229 0.03403 -0.09531 0.03102 -0.09557 0.03102 L -0.17917 0.0294 C -0.18581 0.02894 -0.19245 0.02778 -0.19909 0.02778 C -0.21758 0.02778 -0.23867 0.03056 -0.25703 0.03287 C -0.25899 0.0338 -0.26068 0.03634 -0.26276 0.03611 C -0.27136 0.03565 -0.27982 0.03333 -0.28841 0.03102 C -0.29063 0.03056 -0.29271 0.02847 -0.29505 0.02778 C -0.29818 0.02685 -0.3013 0.02662 -0.30456 0.02593 C -0.30573 0.025 -0.30703 0.02361 -0.30833 0.02269 C -0.31016 0.0213 -0.31367 0.01875 -0.31589 0.01759 C -0.31719 0.0169 -0.31836 0.0162 -0.31966 0.01597 C -0.325 0.01435 -0.33047 0.01389 -0.33581 0.0125 C -0.34011 0.01157 -0.3431 0.00949 -0.34727 0.00741 C -0.36016 0.01134 -0.35964 0.01157 -0.38047 0.01088 C -0.38646 0.01065 -0.39245 0.00857 -0.39844 0.00741 C -0.40104 0.0081 -0.40352 0.00926 -0.40612 0.00926 C -0.40964 0.00926 -0.41927 0.00648 -0.42318 0.00579 C -0.43086 0.0044 -0.44336 0.00324 -0.45065 0.00232 C -0.46185 0.00301 -0.47305 0.00069 -0.48399 0.00417 C -0.48985 0.00579 -0.49453 0.01389 -0.50013 0.01759 C -0.50313 0.01968 -0.50638 0.01991 -0.50964 0.02107 C -0.51966 0.01713 -0.53008 0.01505 -0.53998 0.00926 C -0.5487 0.00394 -0.54362 0.00625 -0.55521 0.00417 C -0.56745 0.00532 -0.57982 0.00579 -0.59219 0.00741 C -0.60391 0.00903 -0.60208 0.0125 -0.61406 0.01597 C -0.62031 0.01759 -0.62669 0.01806 -0.63294 0.01921 C -0.63711 0.02176 -0.6349 0.02107 -0.63958 0.02107 L -0.63958 0.02107 " pathEditMode="relative" ptsTypes="AAAAAAAAAAAAAAAAAAAAAAAAAAAAAAAAA">
                                      <p:cBhvr>
                                        <p:cTn id="22" dur="4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of a landscape with a pond and trees&#10;&#10;AI-generated content may be incorrect.">
            <a:extLst>
              <a:ext uri="{FF2B5EF4-FFF2-40B4-BE49-F238E27FC236}">
                <a16:creationId xmlns:a16="http://schemas.microsoft.com/office/drawing/2014/main" id="{A0094E27-F92A-21CE-E202-970DC50D3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cartoon character running&#10;&#10;AI-generated content may be incorrect.">
            <a:extLst>
              <a:ext uri="{FF2B5EF4-FFF2-40B4-BE49-F238E27FC236}">
                <a16:creationId xmlns:a16="http://schemas.microsoft.com/office/drawing/2014/main" id="{66F3E551-B3E4-BD06-E160-804212051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742" b="91290" l="10000" r="90000">
                        <a14:foregroundMark x1="36282" y1="12649" x2="35111" y2="13065"/>
                        <a14:foregroundMark x1="38820" y1="11749" x2="37657" y2="12162"/>
                        <a14:foregroundMark x1="43202" y1="10194" x2="41846" y2="10675"/>
                        <a14:foregroundMark x1="37190" y1="20759" x2="37333" y2="21290"/>
                        <a14:foregroundMark x1="35503" y1="14516" x2="35664" y2="15110"/>
                        <a14:foregroundMark x1="35111" y1="13065" x2="35503" y2="14516"/>
                        <a14:foregroundMark x1="40194" y1="25044" x2="40811" y2="25853"/>
                        <a14:foregroundMark x1="37333" y1="21290" x2="38433" y2="22733"/>
                        <a14:foregroundMark x1="36962" y1="43696" x2="36889" y2="43871"/>
                        <a14:foregroundMark x1="39665" y1="37178" x2="38098" y2="40956"/>
                        <a14:foregroundMark x1="36889" y1="43871" x2="37424" y2="44749"/>
                        <a14:foregroundMark x1="40937" y1="58141" x2="40906" y2="59432"/>
                        <a14:foregroundMark x1="41107" y1="50972" x2="40995" y2="55693"/>
                        <a14:foregroundMark x1="29285" y1="63137" x2="18222" y2="60645"/>
                        <a14:foregroundMark x1="18222" y1="60645" x2="11778" y2="66613"/>
                        <a14:foregroundMark x1="11778" y1="66613" x2="13778" y2="74516"/>
                        <a14:foregroundMark x1="13778" y1="74516" x2="24277" y2="71694"/>
                        <a14:foregroundMark x1="39454" y1="74430" x2="41198" y2="74830"/>
                        <a14:foregroundMark x1="48749" y1="92163" x2="48889" y2="94032"/>
                        <a14:foregroundMark x1="48074" y1="83183" x2="48430" y2="87928"/>
                        <a14:foregroundMark x1="48889" y1="94032" x2="60667" y2="95484"/>
                        <a14:foregroundMark x1="60667" y1="95484" x2="69556" y2="93226"/>
                        <a14:foregroundMark x1="69556" y1="93226" x2="66066" y2="89794"/>
                        <a14:foregroundMark x1="62557" y1="84653" x2="62350" y2="81289"/>
                        <a14:foregroundMark x1="61130" y1="53742" x2="62497" y2="53359"/>
                        <a14:foregroundMark x1="77151" y1="46813" x2="73949" y2="43715"/>
                        <a14:foregroundMark x1="61073" y1="38387" x2="60167" y2="36372"/>
                        <a14:foregroundMark x1="58044" y1="8606" x2="56863" y2="8087"/>
                        <a14:foregroundMark x1="49778" y1="30968" x2="47381" y2="32021"/>
                        <a14:foregroundMark x1="39849" y1="25953" x2="36444" y2="21129"/>
                        <a14:foregroundMark x1="36631" y1="14516" x2="36667" y2="13226"/>
                        <a14:foregroundMark x1="36618" y1="14973" x2="36631" y2="14516"/>
                        <a14:foregroundMark x1="36444" y1="21129" x2="36451" y2="20865"/>
                        <a14:foregroundMark x1="42732" y1="9075" x2="44444" y2="7903"/>
                        <a14:foregroundMark x1="36667" y1="13226" x2="38817" y2="11755"/>
                        <a14:foregroundMark x1="44444" y1="7903" x2="44956" y2="7910"/>
                        <a14:foregroundMark x1="56512" y1="8544" x2="57506" y2="9042"/>
                        <a14:foregroundMark x1="60064" y1="36478" x2="61728" y2="38387"/>
                        <a14:foregroundMark x1="58296" y1="34450" x2="58439" y2="34614"/>
                        <a14:foregroundMark x1="75646" y1="43472" x2="77500" y2="46587"/>
                        <a14:foregroundMark x1="68245" y1="49166" x2="67778" y2="49194"/>
                        <a14:foregroundMark x1="62471" y1="53327" x2="61433" y2="54136"/>
                        <a14:foregroundMark x1="67778" y1="49194" x2="67164" y2="49672"/>
                        <a14:foregroundMark x1="63299" y1="89594" x2="63333" y2="89839"/>
                        <a14:foregroundMark x1="62110" y1="81048" x2="62612" y2="84657"/>
                        <a14:foregroundMark x1="60026" y1="66060" x2="61305" y2="75255"/>
                        <a14:foregroundMark x1="63333" y1="89839" x2="58222" y2="98548"/>
                        <a14:foregroundMark x1="58222" y1="98548" x2="49778" y2="91290"/>
                        <a14:foregroundMark x1="49778" y1="91290" x2="49111" y2="83226"/>
                        <a14:foregroundMark x1="49111" y1="83226" x2="48865" y2="82869"/>
                        <a14:foregroundMark x1="41325" y1="74705" x2="36667" y2="72097"/>
                        <a14:foregroundMark x1="24341" y1="71788" x2="23778" y2="71774"/>
                        <a14:foregroundMark x1="36667" y1="72097" x2="32842" y2="72001"/>
                        <a14:foregroundMark x1="23778" y1="71774" x2="16444" y2="79516"/>
                        <a14:foregroundMark x1="16444" y1="79516" x2="12222" y2="72903"/>
                        <a14:foregroundMark x1="12222" y1="72903" x2="11556" y2="64677"/>
                        <a14:foregroundMark x1="11556" y1="64677" x2="22000" y2="59355"/>
                        <a14:foregroundMark x1="22000" y1="59355" x2="29342" y2="63052"/>
                        <a14:foregroundMark x1="40756" y1="55788" x2="40187" y2="51473"/>
                        <a14:foregroundMark x1="41261" y1="59618" x2="41045" y2="57978"/>
                        <a14:backgroundMark x1="37556" y1="14839" x2="39111" y2="20484"/>
                        <a14:backgroundMark x1="37556" y1="14516" x2="37556" y2="14516"/>
                        <a14:backgroundMark x1="37556" y1="14516" x2="37556" y2="14516"/>
                        <a14:backgroundMark x1="37556" y1="14032" x2="42667" y2="9194"/>
                        <a14:backgroundMark x1="45333" y1="7419" x2="59111" y2="5161"/>
                        <a14:backgroundMark x1="59111" y1="7742" x2="69556" y2="11452"/>
                        <a14:backgroundMark x1="66444" y1="13387" x2="72667" y2="19677"/>
                        <a14:backgroundMark x1="69556" y1="20806" x2="70000" y2="25000"/>
                        <a14:backgroundMark x1="70000" y1="25000" x2="65778" y2="32742"/>
                        <a14:backgroundMark x1="59778" y1="33226" x2="59778" y2="33226"/>
                        <a14:backgroundMark x1="59778" y1="33226" x2="62889" y2="33548"/>
                        <a14:backgroundMark x1="62889" y1="33548" x2="57556" y2="30161"/>
                        <a14:backgroundMark x1="57556" y1="31613" x2="57556" y2="31613"/>
                        <a14:backgroundMark x1="57556" y1="31613" x2="60222" y2="33226"/>
                        <a14:backgroundMark x1="65333" y1="38387" x2="65333" y2="42419"/>
                        <a14:backgroundMark x1="74000" y1="39516" x2="74000" y2="39516"/>
                        <a14:backgroundMark x1="74000" y1="39516" x2="74000" y2="39516"/>
                        <a14:backgroundMark x1="74000" y1="39516" x2="75111" y2="43548"/>
                        <a14:backgroundMark x1="87556" y1="57097" x2="81333" y2="48065"/>
                        <a14:backgroundMark x1="68889" y1="51774" x2="60667" y2="51129"/>
                        <a14:backgroundMark x1="67333" y1="50000" x2="73556" y2="51452"/>
                        <a14:backgroundMark x1="73556" y1="51452" x2="79778" y2="47419"/>
                        <a14:backgroundMark x1="60667" y1="54839" x2="61778" y2="65968"/>
                        <a14:backgroundMark x1="61778" y1="65968" x2="62222" y2="81290"/>
                        <a14:backgroundMark x1="62222" y1="81290" x2="60667" y2="73871"/>
                        <a14:backgroundMark x1="62222" y1="55161" x2="62222" y2="55161"/>
                        <a14:backgroundMark x1="62222" y1="55161" x2="60222" y2="54839"/>
                        <a14:backgroundMark x1="62889" y1="84677" x2="62222" y2="89516"/>
                        <a14:backgroundMark x1="64222" y1="90000" x2="59778" y2="75323"/>
                        <a14:backgroundMark x1="39556" y1="76452" x2="48889" y2="77903"/>
                        <a14:backgroundMark x1="46889" y1="78710" x2="50000" y2="82419"/>
                        <a14:backgroundMark x1="47778" y1="90000" x2="47333" y2="85484"/>
                        <a14:backgroundMark x1="42667" y1="90000" x2="47333" y2="84677"/>
                        <a14:backgroundMark x1="42667" y1="78387" x2="24222" y2="71613"/>
                        <a14:backgroundMark x1="24222" y1="71613" x2="24222" y2="71613"/>
                        <a14:backgroundMark x1="29333" y1="63065" x2="40667" y2="58548"/>
                        <a14:backgroundMark x1="35556" y1="61613" x2="39556" y2="63710"/>
                        <a14:backgroundMark x1="39556" y1="63710" x2="39556" y2="58871"/>
                        <a14:backgroundMark x1="39111" y1="53387" x2="37556" y2="44677"/>
                        <a14:backgroundMark x1="37556" y1="44677" x2="43778" y2="49516"/>
                        <a14:backgroundMark x1="41778" y1="45806" x2="35556" y2="41290"/>
                        <a14:backgroundMark x1="39556" y1="36935" x2="37556" y2="22742"/>
                        <a14:backgroundMark x1="36444" y1="28710" x2="46889" y2="32419"/>
                        <a14:backgroundMark x1="38667" y1="36129" x2="42222" y2="33226"/>
                        <a14:backgroundMark x1="42222" y1="33226" x2="39111" y2="22742"/>
                        <a14:backgroundMark x1="39111" y1="26774" x2="37556" y2="119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2303" y="2377894"/>
            <a:ext cx="2249129" cy="3098800"/>
          </a:xfrm>
          <a:prstGeom prst="rect">
            <a:avLst/>
          </a:prstGeom>
        </p:spPr>
      </p:pic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EC4A10E9-D693-A2FD-5F53-362495DDC8BC}"/>
              </a:ext>
            </a:extLst>
          </p:cNvPr>
          <p:cNvSpPr/>
          <p:nvPr/>
        </p:nvSpPr>
        <p:spPr>
          <a:xfrm>
            <a:off x="-3134732" y="583695"/>
            <a:ext cx="3641558" cy="1395663"/>
          </a:xfrm>
          <a:prstGeom prst="cloud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Lalalaaaaaa</a:t>
            </a:r>
          </a:p>
        </p:txBody>
      </p:sp>
    </p:spTree>
    <p:extLst>
      <p:ext uri="{BB962C8B-B14F-4D97-AF65-F5344CB8AC3E}">
        <p14:creationId xmlns:p14="http://schemas.microsoft.com/office/powerpoint/2010/main" val="361107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818 4.81481E-6 L 0.19596 0.10509 C 0.26732 0.1287 0.37513 0.14166 0.48802 0.14166 C 0.61641 0.14166 0.71914 0.1287 0.79075 0.10509 L 1.13516 4.81481E-6 " pathEditMode="relative" rAng="0" ptsTypes="AAAAA">
                                      <p:cBhvr>
                                        <p:cTn id="6" dur="8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167" y="708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L 0.33984 0.09398 C 0.41054 0.11504 0.51679 0.12662 0.62825 0.12662 C 0.75508 0.12662 0.85664 0.11504 0.92734 0.09398 L 1.26732 4.44444E-6 " pathEditMode="relative" rAng="0" ptsTypes="AAAAA">
                                      <p:cBhvr>
                                        <p:cTn id="8" dur="8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359" y="6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of a forest&#10;&#10;AI-generated content may be incorrect.">
            <a:extLst>
              <a:ext uri="{FF2B5EF4-FFF2-40B4-BE49-F238E27FC236}">
                <a16:creationId xmlns:a16="http://schemas.microsoft.com/office/drawing/2014/main" id="{F2280D54-B74B-B7D3-D3C9-A492BB949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010" y="-81023"/>
            <a:ext cx="12192000" cy="6857999"/>
          </a:xfrm>
          <a:prstGeom prst="rect">
            <a:avLst/>
          </a:prstGeom>
        </p:spPr>
      </p:pic>
      <p:pic>
        <p:nvPicPr>
          <p:cNvPr id="9" name="Picture 8" descr="A cartoon of a child in a red hood&#10;&#10;AI-generated content may be incorrect.">
            <a:extLst>
              <a:ext uri="{FF2B5EF4-FFF2-40B4-BE49-F238E27FC236}">
                <a16:creationId xmlns:a16="http://schemas.microsoft.com/office/drawing/2014/main" id="{4BB19076-6E9D-E091-BACE-A079E6C1E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67" b="98214" l="10000" r="90000">
                        <a14:foregroundMark x1="44791" y1="10181" x2="45000" y2="9469"/>
                        <a14:foregroundMark x1="54667" y1="595" x2="63952" y2="4847"/>
                        <a14:foregroundMark x1="68222" y1="10912" x2="69346" y2="19745"/>
                        <a14:foregroundMark x1="66217" y1="44483" x2="66165" y2="44610"/>
                        <a14:foregroundMark x1="74059" y1="79840" x2="74333" y2="80952"/>
                        <a14:foregroundMark x1="66801" y1="50429" x2="72735" y2="74478"/>
                        <a14:foregroundMark x1="74333" y1="80952" x2="73439" y2="81950"/>
                        <a14:foregroundMark x1="41971" y1="90479" x2="41653" y2="90327"/>
                        <a14:foregroundMark x1="35167" y1="78571" x2="36514" y2="75532"/>
                        <a14:foregroundMark x1="56787" y1="4680" x2="61667" y2="4167"/>
                        <a14:foregroundMark x1="61667" y1="4167" x2="62000" y2="4762"/>
                        <a14:foregroundMark x1="70444" y1="20675" x2="68569" y2="10293"/>
                        <a14:foregroundMark x1="51667" y1="10119" x2="52333" y2="7738"/>
                        <a14:foregroundMark x1="49333" y1="11310" x2="50667" y2="9524"/>
                        <a14:foregroundMark x1="53667" y1="10119" x2="45667" y2="19643"/>
                        <a14:foregroundMark x1="45667" y1="19643" x2="49000" y2="11905"/>
                        <a14:foregroundMark x1="52333" y1="5952" x2="52333" y2="7143"/>
                        <a14:foregroundMark x1="44333" y1="20238" x2="47333" y2="35714"/>
                        <a14:foregroundMark x1="50667" y1="5357" x2="53000" y2="4167"/>
                        <a14:foregroundMark x1="50667" y1="29762" x2="52333" y2="28571"/>
                        <a14:foregroundMark x1="62333" y1="29167" x2="62333" y2="27381"/>
                        <a14:foregroundMark x1="69333" y1="27381" x2="66000" y2="38690"/>
                        <a14:foregroundMark x1="38333" y1="78571" x2="38333" y2="77381"/>
                        <a14:foregroundMark x1="38333" y1="82738" x2="38333" y2="80952"/>
                        <a14:foregroundMark x1="38806" y1="78571" x2="38667" y2="77976"/>
                        <a14:foregroundMark x1="40333" y1="85119" x2="39361" y2="80952"/>
                        <a14:foregroundMark x1="42667" y1="87500" x2="39611" y2="80952"/>
                        <a14:foregroundMark x1="40333" y1="82143" x2="39500" y2="80952"/>
                        <a14:foregroundMark x1="58333" y1="91667" x2="58333" y2="92857"/>
                        <a14:foregroundMark x1="59333" y1="91071" x2="59000" y2="92857"/>
                        <a14:foregroundMark x1="51667" y1="98214" x2="53667" y2="93452"/>
                        <a14:foregroundMark x1="54000" y1="98214" x2="52333" y2="98214"/>
                        <a14:foregroundMark x1="57000" y1="90476" x2="58000" y2="92262"/>
                        <a14:foregroundMark x1="52333" y1="98214" x2="53000" y2="92857"/>
                        <a14:backgroundMark x1="51381" y1="2997" x2="51333" y2="2976"/>
                        <a14:backgroundMark x1="55000" y1="1190" x2="53474" y2="2600"/>
                        <a14:backgroundMark x1="64000" y1="4762" x2="68667" y2="10119"/>
                        <a14:backgroundMark x1="66296" y1="38946" x2="65000" y2="43452"/>
                        <a14:backgroundMark x1="71333" y1="21429" x2="69564" y2="27581"/>
                        <a14:backgroundMark x1="64903" y1="43582" x2="63667" y2="45238"/>
                        <a14:backgroundMark x1="65000" y1="43452" x2="64913" y2="43569"/>
                        <a14:backgroundMark x1="46681" y1="36102" x2="47333" y2="39286"/>
                        <a14:backgroundMark x1="42333" y1="14881" x2="43529" y2="20717"/>
                        <a14:backgroundMark x1="37563" y1="75339" x2="37333" y2="76190"/>
                        <a14:backgroundMark x1="47333" y1="39286" x2="38581" y2="71582"/>
                        <a14:backgroundMark x1="42877" y1="88420" x2="43000" y2="88690"/>
                        <a14:backgroundMark x1="37333" y1="76190" x2="38317" y2="78361"/>
                        <a14:backgroundMark x1="43000" y1="88690" x2="51186" y2="98631"/>
                        <a14:backgroundMark x1="62787" y1="91667" x2="72333" y2="85714"/>
                        <a14:backgroundMark x1="54931" y1="96567" x2="59978" y2="93419"/>
                        <a14:backgroundMark x1="72333" y1="85714" x2="71333" y2="80952"/>
                        <a14:backgroundMark x1="66333" y1="44643" x2="66000" y2="50000"/>
                        <a14:backgroundMark x1="35000" y1="78571" x2="35000" y2="809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866" y="2968905"/>
            <a:ext cx="3232079" cy="2824222"/>
          </a:xfrm>
          <a:prstGeom prst="rect">
            <a:avLst/>
          </a:prstGeom>
        </p:spPr>
      </p:pic>
      <p:pic>
        <p:nvPicPr>
          <p:cNvPr id="11" name="Picture 10" descr="A cartoon of a wolf&#10;&#10;AI-generated content may be incorrect.">
            <a:extLst>
              <a:ext uri="{FF2B5EF4-FFF2-40B4-BE49-F238E27FC236}">
                <a16:creationId xmlns:a16="http://schemas.microsoft.com/office/drawing/2014/main" id="{A3B093FB-0434-5C0E-10DB-A000E00BB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00" b="90000" l="3509" r="95439">
                        <a14:foregroundMark x1="16405" y1="35453" x2="15322" y2="33600"/>
                        <a14:foregroundMark x1="18901" y1="39721" x2="17895" y2="38000"/>
                        <a14:foregroundMark x1="19181" y1="40200" x2="18957" y2="39818"/>
                        <a14:foregroundMark x1="16324" y1="9536" x2="16340" y2="9348"/>
                        <a14:foregroundMark x1="15961" y1="13741" x2="16031" y2="12929"/>
                        <a14:foregroundMark x1="15898" y1="14476" x2="15914" y2="14285"/>
                        <a14:foregroundMark x1="31601" y1="15430" x2="31787" y2="15526"/>
                        <a14:foregroundMark x1="50692" y1="14352" x2="52982" y2="14200"/>
                        <a14:foregroundMark x1="62482" y1="22400" x2="65263" y2="24800"/>
                        <a14:foregroundMark x1="61897" y1="21895" x2="62482" y2="22400"/>
                        <a14:foregroundMark x1="52982" y1="14200" x2="57229" y2="17866"/>
                        <a14:foregroundMark x1="64967" y1="29104" x2="64653" y2="33662"/>
                        <a14:foregroundMark x1="65263" y1="24800" x2="65148" y2="26474"/>
                        <a14:foregroundMark x1="95662" y1="65877" x2="99311" y2="71481"/>
                        <a14:foregroundMark x1="94328" y1="63828" x2="95639" y2="65842"/>
                        <a14:foregroundMark x1="91676" y1="59754" x2="93854" y2="63100"/>
                        <a14:foregroundMark x1="87698" y1="85927" x2="84719" y2="89399"/>
                        <a14:foregroundMark x1="15181" y1="87360" x2="14903" y2="87330"/>
                        <a14:foregroundMark x1="24110" y1="88314" x2="16970" y2="87551"/>
                        <a14:foregroundMark x1="18483" y1="85570" x2="20124" y2="85012"/>
                        <a14:foregroundMark x1="14897" y1="86788" x2="15870" y2="86458"/>
                        <a14:foregroundMark x1="34576" y1="65005" x2="34317" y2="64811"/>
                        <a14:foregroundMark x1="9484" y1="54482" x2="10877" y2="50800"/>
                        <a14:foregroundMark x1="7478" y1="59786" x2="7670" y2="59277"/>
                        <a14:foregroundMark x1="11048" y1="50754" x2="14441" y2="49849"/>
                        <a14:foregroundMark x1="10877" y1="50800" x2="10560" y2="50885"/>
                        <a14:foregroundMark x1="20159" y1="41917" x2="19649" y2="41600"/>
                        <a14:foregroundMark x1="31228" y1="15000" x2="32605" y2="14823"/>
                        <a14:foregroundMark x1="53113" y1="12271" x2="62294" y2="17221"/>
                        <a14:foregroundMark x1="70707" y1="27785" x2="71930" y2="30000"/>
                        <a14:foregroundMark x1="70515" y1="27438" x2="70515" y2="27439"/>
                        <a14:foregroundMark x1="69776" y1="26100" x2="69954" y2="26421"/>
                        <a14:foregroundMark x1="67733" y1="22400" x2="68383" y2="23577"/>
                        <a14:foregroundMark x1="67088" y1="21233" x2="67733" y2="22400"/>
                        <a14:foregroundMark x1="70392" y1="35588" x2="69981" y2="37083"/>
                        <a14:foregroundMark x1="71394" y1="31947" x2="70982" y2="33444"/>
                        <a14:foregroundMark x1="71930" y1="30000" x2="71495" y2="31579"/>
                        <a14:foregroundMark x1="91974" y1="59739" x2="92982" y2="60600"/>
                        <a14:foregroundMark x1="89689" y1="57784" x2="90969" y2="58879"/>
                        <a14:foregroundMark x1="72754" y1="43305" x2="77788" y2="47609"/>
                        <a14:foregroundMark x1="96766" y1="75700" x2="97228" y2="77545"/>
                        <a14:foregroundMark x1="94757" y1="67681" x2="96288" y2="73791"/>
                        <a14:foregroundMark x1="94695" y1="67432" x2="94720" y2="67530"/>
                        <a14:foregroundMark x1="94112" y1="65107" x2="94682" y2="67381"/>
                        <a14:foregroundMark x1="93982" y1="64587" x2="94018" y2="64731"/>
                        <a14:foregroundMark x1="93645" y1="63244" x2="93681" y2="63387"/>
                        <a14:foregroundMark x1="92982" y1="60600" x2="93554" y2="62881"/>
                        <a14:foregroundMark x1="86370" y1="77390" x2="84211" y2="76400"/>
                        <a14:foregroundMark x1="88945" y1="85844" x2="89825" y2="87600"/>
                        <a14:foregroundMark x1="84211" y1="76400" x2="85072" y2="78118"/>
                        <a14:foregroundMark x1="89825" y1="87600" x2="84174" y2="88910"/>
                        <a14:foregroundMark x1="32658" y1="84420" x2="35734" y2="81941"/>
                        <a14:foregroundMark x1="29760" y1="86755" x2="30037" y2="86532"/>
                        <a14:foregroundMark x1="39628" y1="74370" x2="39814" y2="73743"/>
                        <a14:foregroundMark x1="37966" y1="79962" x2="38368" y2="78610"/>
                        <a14:foregroundMark x1="33285" y1="62684" x2="33010" y2="62490"/>
                        <a14:foregroundMark x1="34756" y1="63719" x2="34636" y2="63635"/>
                        <a14:foregroundMark x1="12128" y1="54151" x2="15088" y2="49800"/>
                        <a14:foregroundMark x1="10941" y1="55896" x2="11605" y2="54920"/>
                        <a14:foregroundMark x1="8946" y1="58828" x2="9192" y2="58466"/>
                        <a14:foregroundMark x1="15901" y1="44237" x2="16608" y2="39399"/>
                        <a14:foregroundMark x1="15088" y1="49800" x2="15197" y2="49052"/>
                        <a14:foregroundMark x1="8068" y1="28869" x2="7018" y2="27800"/>
                        <a14:foregroundMark x1="15116" y1="14077" x2="15783" y2="12946"/>
                        <a14:foregroundMark x1="12468" y1="18564" x2="14347" y2="15380"/>
                        <a14:foregroundMark x1="12121" y1="19152" x2="12124" y2="19147"/>
                        <a14:foregroundMark x1="7018" y1="27800" x2="7178" y2="27529"/>
                        <a14:foregroundMark x1="44561" y1="15600" x2="35789" y2="14600"/>
                        <a14:foregroundMark x1="10189" y1="27529" x2="9825" y2="27400"/>
                        <a14:foregroundMark x1="11255" y1="27909" x2="10263" y2="27556"/>
                        <a14:foregroundMark x1="13074" y1="28558" x2="11887" y2="28135"/>
                        <a14:foregroundMark x1="15439" y1="29400" x2="14203" y2="28960"/>
                        <a14:foregroundMark x1="14386" y1="29600" x2="16140" y2="23600"/>
                        <a14:foregroundMark x1="16491" y1="23000" x2="11930" y2="24800"/>
                        <a14:foregroundMark x1="14737" y1="29200" x2="15439" y2="26600"/>
                        <a14:foregroundMark x1="61848" y1="37273" x2="57895" y2="35800"/>
                        <a14:foregroundMark x1="67018" y1="39200" x2="63124" y2="37749"/>
                        <a14:foregroundMark x1="67375" y1="39512" x2="63860" y2="37200"/>
                        <a14:foregroundMark x1="68421" y1="40200" x2="67527" y2="39612"/>
                        <a14:foregroundMark x1="93333" y1="78200" x2="89123" y2="64000"/>
                        <a14:foregroundMark x1="94737" y1="69800" x2="89474" y2="60800"/>
                        <a14:foregroundMark x1="42105" y1="76000" x2="38246" y2="74400"/>
                        <a14:foregroundMark x1="3509" y1="56200" x2="5965" y2="56400"/>
                        <a14:foregroundMark x1="28772" y1="83600" x2="28421" y2="84400"/>
                        <a14:foregroundMark x1="45965" y1="76800" x2="38246" y2="74800"/>
                        <a14:foregroundMark x1="45965" y1="75400" x2="43158" y2="76600"/>
                        <a14:foregroundMark x1="37544" y1="76000" x2="37544" y2="75400"/>
                        <a14:foregroundMark x1="91930" y1="66200" x2="89474" y2="60000"/>
                        <a14:foregroundMark x1="93333" y1="65400" x2="88772" y2="59400"/>
                        <a14:foregroundMark x1="15789" y1="30000" x2="16140" y2="27800"/>
                        <a14:foregroundMark x1="93684" y1="67400" x2="89474" y2="59000"/>
                        <a14:foregroundMark x1="93333" y1="66800" x2="89825" y2="58800"/>
                        <a14:foregroundMark x1="14737" y1="29400" x2="15439" y2="28200"/>
                        <a14:foregroundMark x1="15439" y1="30600" x2="15439" y2="30600"/>
                        <a14:foregroundMark x1="15439" y1="30600" x2="15439" y2="27800"/>
                        <a14:foregroundMark x1="13074" y1="30311" x2="12632" y2="30000"/>
                        <a14:foregroundMark x1="18596" y1="34200" x2="16179" y2="32498"/>
                        <a14:foregroundMark x1="48421" y1="74000" x2="42807" y2="74400"/>
                        <a14:foregroundMark x1="41754" y1="75800" x2="38596" y2="74400"/>
                        <a14:foregroundMark x1="92281" y1="67200" x2="90175" y2="59000"/>
                        <a14:foregroundMark x1="93333" y1="67400" x2="89474" y2="59200"/>
                        <a14:foregroundMark x1="92632" y1="66000" x2="94737" y2="64000"/>
                        <a14:foregroundMark x1="92632" y1="64200" x2="92982" y2="62600"/>
                        <a14:foregroundMark x1="16842" y1="29800" x2="15439" y2="30000"/>
                        <a14:foregroundMark x1="10877" y1="27800" x2="11579" y2="27200"/>
                        <a14:foregroundMark x1="92632" y1="65600" x2="95439" y2="65800"/>
                        <a14:foregroundMark x1="91930" y1="64200" x2="94386" y2="65000"/>
                        <a14:backgroundMark x1="30526" y1="44000" x2="15088" y2="49800"/>
                        <a14:backgroundMark x1="14861" y1="49800" x2="14386" y2="49800"/>
                        <a14:backgroundMark x1="20000" y1="42600" x2="18246" y2="39400"/>
                        <a14:backgroundMark x1="19649" y1="40200" x2="19649" y2="41600"/>
                        <a14:backgroundMark x1="25965" y1="55000" x2="23856" y2="55653"/>
                        <a14:backgroundMark x1="7523" y1="61018" x2="7018" y2="59000"/>
                        <a14:backgroundMark x1="7719" y1="61800" x2="7566" y2="61191"/>
                        <a14:backgroundMark x1="44030" y1="64328" x2="44561" y2="64400"/>
                        <a14:backgroundMark x1="37766" y1="63484" x2="43822" y2="64300"/>
                        <a14:backgroundMark x1="37876" y1="74379" x2="37193" y2="75400"/>
                        <a14:backgroundMark x1="44561" y1="64400" x2="43567" y2="65884"/>
                        <a14:backgroundMark x1="37193" y1="75400" x2="23509" y2="82800"/>
                        <a14:backgroundMark x1="23509" y1="82800" x2="24061" y2="82942"/>
                        <a14:backgroundMark x1="14885" y1="22116" x2="15439" y2="21800"/>
                        <a14:backgroundMark x1="14737" y1="15400" x2="15789" y2="15600"/>
                        <a14:backgroundMark x1="15789" y1="15600" x2="15789" y2="22613"/>
                        <a14:backgroundMark x1="15789" y1="27709" x2="15789" y2="29004"/>
                        <a14:backgroundMark x1="15789" y1="27220" x2="15789" y2="27637"/>
                        <a14:backgroundMark x1="16412" y1="37154" x2="17895" y2="38000"/>
                        <a14:backgroundMark x1="8421" y1="61200" x2="10171" y2="61200"/>
                        <a14:backgroundMark x1="14737" y1="88400" x2="14737" y2="90000"/>
                        <a14:backgroundMark x1="31579" y1="15400" x2="19649" y2="8800"/>
                        <a14:backgroundMark x1="19649" y1="8600" x2="25263" y2="8200"/>
                        <a14:backgroundMark x1="16491" y1="4600" x2="16140" y2="7400"/>
                        <a14:backgroundMark x1="16842" y1="9000" x2="19649" y2="8600"/>
                        <a14:backgroundMark x1="44176" y1="15211" x2="49474" y2="15400"/>
                        <a14:backgroundMark x1="32632" y1="14800" x2="36111" y2="14924"/>
                        <a14:backgroundMark x1="62456" y1="17200" x2="64211" y2="21600"/>
                        <a14:backgroundMark x1="67018" y1="22400" x2="67018" y2="22400"/>
                        <a14:backgroundMark x1="69825" y1="26600" x2="72281" y2="25000"/>
                        <a14:backgroundMark x1="67018" y1="24800" x2="71228" y2="24800"/>
                        <a14:backgroundMark x1="69123" y1="30400" x2="70175" y2="28000"/>
                        <a14:backgroundMark x1="70175" y1="35200" x2="70175" y2="32000"/>
                        <a14:backgroundMark x1="69825" y1="39400" x2="66533" y2="37588"/>
                        <a14:backgroundMark x1="71228" y1="37000" x2="71930" y2="40400"/>
                        <a14:backgroundMark x1="93684" y1="77200" x2="96842" y2="75600"/>
                        <a14:backgroundMark x1="90877" y1="88000" x2="84211" y2="78600"/>
                        <a14:backgroundMark x1="84211" y1="78600" x2="94737" y2="82600"/>
                        <a14:backgroundMark x1="86667" y1="81200" x2="83860" y2="75800"/>
                        <a14:backgroundMark x1="85614" y1="90200" x2="51579" y2="90200"/>
                        <a14:backgroundMark x1="51228" y1="88400" x2="32632" y2="88800"/>
                        <a14:backgroundMark x1="32632" y1="88800" x2="28421" y2="89600"/>
                        <a14:backgroundMark x1="15789" y1="88000" x2="14386" y2="88200"/>
                        <a14:backgroundMark x1="35439" y1="82400" x2="38246" y2="78800"/>
                        <a14:backgroundMark x1="38274" y1="70163" x2="35439" y2="62800"/>
                        <a14:backgroundMark x1="37544" y1="69000" x2="37895" y2="65800"/>
                        <a14:backgroundMark x1="34035" y1="64400" x2="31930" y2="61800"/>
                        <a14:backgroundMark x1="40325" y1="70017" x2="38596" y2="67800"/>
                        <a14:backgroundMark x1="22456" y1="57200" x2="22456" y2="57200"/>
                        <a14:backgroundMark x1="24211" y1="58600" x2="17895" y2="60600"/>
                        <a14:backgroundMark x1="15789" y1="60800" x2="9474" y2="58800"/>
                        <a14:backgroundMark x1="10877" y1="59000" x2="28772" y2="65000"/>
                        <a14:backgroundMark x1="37193" y1="66200" x2="42113" y2="69890"/>
                        <a14:backgroundMark x1="37754" y1="70200" x2="31579" y2="63000"/>
                        <a14:backgroundMark x1="38799" y1="71419" x2="37853" y2="70316"/>
                        <a14:backgroundMark x1="14386" y1="50400" x2="18596" y2="40000"/>
                        <a14:backgroundMark x1="9212" y1="30224" x2="8421" y2="29400"/>
                        <a14:backgroundMark x1="9573" y1="30600" x2="9381" y2="30400"/>
                        <a14:backgroundMark x1="11937" y1="33063" x2="9573" y2="30600"/>
                        <a14:backgroundMark x1="12226" y1="33364" x2="12190" y2="33326"/>
                        <a14:backgroundMark x1="13094" y1="34268" x2="12253" y2="33392"/>
                        <a14:backgroundMark x1="18596" y1="40000" x2="13245" y2="34425"/>
                        <a14:backgroundMark x1="12613" y1="20866" x2="13333" y2="19400"/>
                        <a14:backgroundMark x1="10830" y1="24496" x2="10946" y2="24259"/>
                        <a14:backgroundMark x1="8421" y1="29400" x2="9561" y2="27080"/>
                        <a14:backgroundMark x1="8849" y1="26216" x2="8070" y2="27400"/>
                        <a14:backgroundMark x1="10352" y1="23932" x2="10142" y2="24251"/>
                        <a14:backgroundMark x1="13333" y1="19400" x2="12434" y2="20767"/>
                        <a14:backgroundMark x1="40172" y1="80706" x2="39649" y2="81600"/>
                        <a14:backgroundMark x1="40351" y1="80400" x2="40343" y2="80413"/>
                        <a14:backgroundMark x1="39649" y1="81400" x2="39298" y2="79800"/>
                        <a14:backgroundMark x1="11579" y1="20000" x2="16491" y2="16200"/>
                        <a14:backgroundMark x1="13333" y1="18200" x2="14386" y2="14600"/>
                        <a14:backgroundMark x1="11930" y1="18800" x2="11930" y2="17600"/>
                        <a14:backgroundMark x1="14737" y1="45800" x2="17544" y2="44200"/>
                        <a14:backgroundMark x1="93957" y1="62984" x2="94035" y2="62800"/>
                        <a14:backgroundMark x1="93684" y1="63148" x2="93684" y2="62800"/>
                        <a14:backgroundMark x1="86116" y1="55262" x2="76842" y2="46200"/>
                        <a14:backgroundMark x1="87972" y1="57076" x2="87352" y2="56470"/>
                        <a14:backgroundMark x1="91579" y1="60600" x2="88776" y2="57861"/>
                        <a14:backgroundMark x1="69474" y1="37600" x2="71930" y2="31400"/>
                        <a14:backgroundMark x1="14386" y1="44400" x2="15789" y2="40200"/>
                        <a14:backgroundMark x1="16140" y1="44800" x2="16491" y2="39600"/>
                        <a14:backgroundMark x1="8070" y1="60200" x2="7018" y2="62000"/>
                        <a14:backgroundMark x1="34737" y1="65200" x2="34386" y2="63200"/>
                        <a14:backgroundMark x1="8772" y1="59000" x2="10877" y2="58800"/>
                        <a14:backgroundMark x1="14386" y1="88400" x2="17544" y2="86800"/>
                        <a14:backgroundMark x1="16140" y1="14600" x2="14386" y2="15400"/>
                        <a14:backgroundMark x1="14035" y1="16800" x2="14737" y2="15000"/>
                        <a14:backgroundMark x1="17895" y1="8600" x2="17895" y2="8600"/>
                        <a14:backgroundMark x1="17544" y1="6000" x2="20351" y2="7400"/>
                        <a14:backgroundMark x1="95088" y1="66800" x2="95789" y2="65600"/>
                        <a14:backgroundMark x1="34035" y1="68400" x2="33684" y2="63400"/>
                        <a14:backgroundMark x1="14737" y1="86600" x2="15439" y2="86000"/>
                        <a14:backgroundMark x1="16140" y1="88800" x2="16140" y2="86800"/>
                        <a14:backgroundMark x1="92326" y1="63729" x2="89474" y2="59000"/>
                        <a14:backgroundMark x1="69825" y1="35800" x2="71228" y2="32400"/>
                        <a14:backgroundMark x1="71228" y1="32000" x2="72632" y2="30000"/>
                        <a14:backgroundMark x1="63509" y1="35200" x2="65965" y2="34200"/>
                        <a14:backgroundMark x1="64912" y1="34000" x2="64211" y2="33000"/>
                        <a14:backgroundMark x1="99298" y1="82600" x2="99649" y2="81600"/>
                        <a14:backgroundMark x1="99298" y1="81000" x2="97544" y2="84200"/>
                        <a14:backgroundMark x1="98947" y1="73600" x2="96842" y2="66200"/>
                        <a14:backgroundMark x1="99298" y1="74800" x2="99298" y2="69800"/>
                        <a14:backgroundMark x1="96842" y1="78800" x2="97193" y2="76000"/>
                        <a14:backgroundMark x1="14737" y1="35200" x2="13684" y2="31200"/>
                        <a14:backgroundMark x1="15789" y1="36800" x2="12281" y2="30800"/>
                        <a14:backgroundMark x1="15789" y1="37400" x2="15789" y2="31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7981" y="2864733"/>
            <a:ext cx="1531715" cy="2687221"/>
          </a:xfrm>
          <a:prstGeom prst="rect">
            <a:avLst/>
          </a:prstGeom>
        </p:spPr>
      </p:pic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D308C064-EA74-6E2F-C36D-6FFDA9C2C036}"/>
              </a:ext>
            </a:extLst>
          </p:cNvPr>
          <p:cNvSpPr/>
          <p:nvPr/>
        </p:nvSpPr>
        <p:spPr>
          <a:xfrm>
            <a:off x="4963607" y="1180618"/>
            <a:ext cx="2210765" cy="1562583"/>
          </a:xfrm>
          <a:prstGeom prst="cloudCallou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away,</a:t>
            </a:r>
          </a:p>
          <a:p>
            <a:pPr algn="ctr"/>
            <a:r>
              <a:rPr lang="en-US" dirty="0"/>
              <a:t>I am already late</a:t>
            </a:r>
          </a:p>
        </p:txBody>
      </p:sp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5C20C263-269D-1BD7-9B70-D8BB8DEE98EF}"/>
              </a:ext>
            </a:extLst>
          </p:cNvPr>
          <p:cNvSpPr/>
          <p:nvPr/>
        </p:nvSpPr>
        <p:spPr>
          <a:xfrm>
            <a:off x="7998665" y="1904036"/>
            <a:ext cx="2210765" cy="1296368"/>
          </a:xfrm>
          <a:prstGeom prst="cloudCallou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Give me that bucket</a:t>
            </a:r>
          </a:p>
        </p:txBody>
      </p:sp>
    </p:spTree>
    <p:extLst>
      <p:ext uri="{BB962C8B-B14F-4D97-AF65-F5344CB8AC3E}">
        <p14:creationId xmlns:p14="http://schemas.microsoft.com/office/powerpoint/2010/main" val="122533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59259E-6 L 0.06706 0.04004 C 0.08099 0.04907 0.10195 0.05393 0.12396 0.05393 C 0.14896 0.05393 0.16901 0.04907 0.18294 0.04004 L 0.25 2.59259E-6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826 0.06018 L -0.02826 0.06018 C -0.03099 0.0618 -0.03386 0.06319 -0.03646 0.06551 C -0.03789 0.0669 -0.03906 0.06921 -0.0405 0.07083 C -0.04531 0.07639 -0.04323 0.07291 -0.04753 0.07639 C -0.05495 0.08194 -0.04818 0.07847 -0.05573 0.08171 C -0.05664 0.08287 -0.05768 0.08426 -0.05873 0.08518 C -0.06068 0.08703 -0.06393 0.08773 -0.06589 0.08889 C -0.06758 0.08981 -0.06914 0.09143 -0.07084 0.09259 C -0.07305 0.09375 -0.078 0.09537 -0.08008 0.09606 C -0.08776 0.10301 -0.08073 0.09745 -0.09323 0.10324 C -0.09662 0.10486 -0.09987 0.10717 -0.10339 0.10879 C -0.10834 0.11088 -0.11354 0.1118 -0.11849 0.11412 C -0.12813 0.11852 -0.13711 0.12662 -0.14688 0.12847 C -0.15808 0.13078 -0.153 0.1294 -0.16211 0.13217 C -0.16354 0.13449 -0.16459 0.1375 -0.16615 0.13935 C -0.16693 0.14004 -0.17513 0.14282 -0.17526 0.14305 C -0.18946 0.14977 -0.17409 0.14398 -0.18646 0.14838 C -0.18854 0.15023 -0.1905 0.15208 -0.19258 0.1537 C -0.19505 0.15578 -0.203 0.15879 -0.20365 0.15926 C -0.20469 0.15972 -0.20573 0.16041 -0.20677 0.16088 C -0.21237 0.16342 -0.21563 0.16342 -0.22201 0.16458 L -0.23112 0.1699 C -0.23203 0.1706 -0.23308 0.17176 -0.23412 0.17176 C -0.25495 0.17407 -0.25091 0.17384 -0.27565 0.17546 L -0.30912 0.17731 C -0.32031 0.17662 -0.33138 0.17639 -0.34258 0.17546 C -0.34362 0.17523 -0.34453 0.17407 -0.34558 0.17361 C -0.34831 0.17222 -0.35378 0.1699 -0.35378 0.1699 C -0.35964 0.16296 -0.35391 0.16898 -0.35977 0.16458 C -0.3612 0.16342 -0.3625 0.16203 -0.36393 0.16088 C -0.36628 0.15903 -0.36836 0.15879 -0.37097 0.1574 C -0.38112 0.15231 -0.36537 0.15949 -0.37813 0.1537 C -0.37904 0.15208 -0.37995 0.14977 -0.38112 0.14838 C -0.38425 0.1449 -0.38685 0.14467 -0.39024 0.14305 C -0.39232 0.1419 -0.39636 0.13935 -0.39636 0.13935 C -0.39701 0.1375 -0.39727 0.13495 -0.39831 0.13403 C -0.40052 0.13171 -0.40404 0.13217 -0.40638 0.13217 L -0.40235 0.13217 " pathEditMode="relative" ptsTypes="AAAAAAAAAAAAAAAAAAAAAAAAAAAAAAAAAAAAA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house near a lake&#10;&#10;AI-generated content may be incorrect.">
            <a:extLst>
              <a:ext uri="{FF2B5EF4-FFF2-40B4-BE49-F238E27FC236}">
                <a16:creationId xmlns:a16="http://schemas.microsoft.com/office/drawing/2014/main" id="{969EADCE-5EF4-6C3F-1550-CA6A5E9B0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732" y="0"/>
            <a:ext cx="12253732" cy="6858000"/>
          </a:xfrm>
          <a:prstGeom prst="rect">
            <a:avLst/>
          </a:prstGeom>
        </p:spPr>
      </p:pic>
      <p:pic>
        <p:nvPicPr>
          <p:cNvPr id="7" name="Picture 6" descr="A cartoon of a little red riding hood walking on a path&#10;&#10;AI-generated content may be incorrect.">
            <a:extLst>
              <a:ext uri="{FF2B5EF4-FFF2-40B4-BE49-F238E27FC236}">
                <a16:creationId xmlns:a16="http://schemas.microsoft.com/office/drawing/2014/main" id="{55A2ADBE-259B-A336-20F6-2E341A5D6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7139" y1="47090" x2="27100" y2="43875"/>
                        <a14:foregroundMark x1="27170" y1="49626" x2="27149" y2="47914"/>
                        <a14:foregroundMark x1="27100" y1="43875" x2="23400" y2="38500"/>
                        <a14:foregroundMark x1="23400" y1="38500" x2="29300" y2="37500"/>
                        <a14:foregroundMark x1="29300" y1="37500" x2="35000" y2="39125"/>
                        <a14:foregroundMark x1="35000" y1="39125" x2="38200" y2="45625"/>
                        <a14:foregroundMark x1="37463" y1="47337" x2="36093" y2="50516"/>
                        <a14:foregroundMark x1="37611" y1="46993" x2="37601" y2="47016"/>
                        <a14:foregroundMark x1="38200" y1="45625" x2="38200" y2="45625"/>
                        <a14:foregroundMark x1="41538" y1="57452" x2="43644" y2="56508"/>
                        <a14:foregroundMark x1="40946" y1="57718" x2="41273" y2="57571"/>
                        <a14:foregroundMark x1="44942" y1="61898" x2="45371" y2="67501"/>
                        <a14:foregroundMark x1="44747" y1="59351" x2="44850" y2="60693"/>
                        <a14:foregroundMark x1="44552" y1="56805" x2="44736" y2="59208"/>
                        <a14:foregroundMark x1="40643" y1="73781" x2="40500" y2="73875"/>
                        <a14:foregroundMark x1="41919" y1="72936" x2="41448" y2="73248"/>
                        <a14:foregroundMark x1="44422" y1="71279" x2="45874" y2="70317"/>
                        <a14:foregroundMark x1="41109" y1="75869" x2="42600" y2="80750"/>
                        <a14:foregroundMark x1="40807" y1="74880" x2="41029" y2="75606"/>
                        <a14:foregroundMark x1="40500" y1="73875" x2="40675" y2="74448"/>
                        <a14:foregroundMark x1="40261" y1="78670" x2="38371" y2="76989"/>
                        <a14:foregroundMark x1="42235" y1="80425" x2="40320" y2="78722"/>
                        <a14:foregroundMark x1="42111" y1="80315" x2="42318" y2="80499"/>
                        <a14:foregroundMark x1="42600" y1="80750" x2="42466" y2="80631"/>
                        <a14:foregroundMark x1="24761" y1="86346" x2="24300" y2="87500"/>
                        <a14:foregroundMark x1="24460" y1="81310" x2="24466" y2="81066"/>
                        <a14:foregroundMark x1="24300" y1="87500" x2="24338" y2="86032"/>
                        <a14:foregroundMark x1="27290" y1="47284" x2="27823" y2="48468"/>
                        <a14:foregroundMark x1="41700" y1="63500" x2="41100" y2="60375"/>
                        <a14:foregroundMark x1="43300" y1="61625" x2="42900" y2="60125"/>
                        <a14:backgroundMark x1="75300" y1="23250" x2="63000" y2="41750"/>
                        <a14:backgroundMark x1="63000" y1="41750" x2="63400" y2="35750"/>
                        <a14:backgroundMark x1="74500" y1="18750" x2="70700" y2="28125"/>
                        <a14:backgroundMark x1="70700" y1="28125" x2="74500" y2="22625"/>
                        <a14:backgroundMark x1="74500" y1="22625" x2="61400" y2="16125"/>
                        <a14:backgroundMark x1="61400" y1="16125" x2="48000" y2="16375"/>
                        <a14:backgroundMark x1="48000" y1="16375" x2="57100" y2="18375"/>
                        <a14:backgroundMark x1="76200" y1="21625" x2="57900" y2="24750"/>
                        <a14:backgroundMark x1="57900" y1="24750" x2="68600" y2="18625"/>
                        <a14:backgroundMark x1="68600" y1="18625" x2="80000" y2="24000"/>
                        <a14:backgroundMark x1="51500" y1="26875" x2="64700" y2="27250"/>
                        <a14:backgroundMark x1="64700" y1="27250" x2="59200" y2="26125"/>
                        <a14:backgroundMark x1="59200" y1="26125" x2="81100" y2="22875"/>
                        <a14:backgroundMark x1="81100" y1="22875" x2="60600" y2="27875"/>
                        <a14:backgroundMark x1="60600" y1="27875" x2="60600" y2="28000"/>
                        <a14:backgroundMark x1="83500" y1="25375" x2="77400" y2="24375"/>
                        <a14:backgroundMark x1="77400" y1="24375" x2="85900" y2="25250"/>
                        <a14:backgroundMark x1="85900" y1="25250" x2="86800" y2="22500"/>
                        <a14:backgroundMark x1="77500" y1="33250" x2="68900" y2="33000"/>
                        <a14:backgroundMark x1="68900" y1="33000" x2="68100" y2="46250"/>
                        <a14:backgroundMark x1="68100" y1="46250" x2="61800" y2="53000"/>
                        <a14:backgroundMark x1="61800" y1="53000" x2="78100" y2="41000"/>
                        <a14:backgroundMark x1="78100" y1="41000" x2="86200" y2="38625"/>
                        <a14:backgroundMark x1="86200" y1="38625" x2="72600" y2="32000"/>
                        <a14:backgroundMark x1="72600" y1="32000" x2="59400" y2="50000"/>
                        <a14:backgroundMark x1="59400" y1="50000" x2="59200" y2="49500"/>
                        <a14:backgroundMark x1="69400" y1="52375" x2="63700" y2="57750"/>
                        <a14:backgroundMark x1="63700" y1="57750" x2="51400" y2="53750"/>
                        <a14:backgroundMark x1="51400" y1="53750" x2="55200" y2="61125"/>
                        <a14:backgroundMark x1="45200" y1="49500" x2="42200" y2="55500"/>
                        <a14:backgroundMark x1="40600" y1="55000" x2="39900" y2="54500"/>
                        <a14:backgroundMark x1="39600" y1="49250" x2="40300" y2="51625"/>
                        <a14:backgroundMark x1="38700" y1="56750" x2="38200" y2="45625"/>
                        <a14:backgroundMark x1="41000" y1="57875" x2="36500" y2="52750"/>
                        <a14:backgroundMark x1="36500" y1="52750" x2="36400" y2="52375"/>
                        <a14:backgroundMark x1="39900" y1="58875" x2="36000" y2="53500"/>
                        <a14:backgroundMark x1="36000" y1="53500" x2="36500" y2="51000"/>
                        <a14:backgroundMark x1="35900" y1="50750" x2="36100" y2="51000"/>
                        <a14:backgroundMark x1="44600" y1="60625" x2="44400" y2="61750"/>
                        <a14:backgroundMark x1="44500" y1="60375" x2="44400" y2="58625"/>
                        <a14:backgroundMark x1="44600" y1="59875" x2="44900" y2="58625"/>
                        <a14:backgroundMark x1="41700" y1="61125" x2="42100" y2="60875"/>
                        <a14:backgroundMark x1="40500" y1="61750" x2="36900" y2="61625"/>
                        <a14:backgroundMark x1="53000" y1="69500" x2="80000" y2="48750"/>
                        <a14:backgroundMark x1="80000" y1="48750" x2="68800" y2="57750"/>
                        <a14:backgroundMark x1="68800" y1="57750" x2="66400" y2="62625"/>
                        <a14:backgroundMark x1="51000" y1="69250" x2="44900" y2="70500"/>
                        <a14:backgroundMark x1="44900" y1="70500" x2="45900" y2="70000"/>
                        <a14:backgroundMark x1="43000" y1="72125" x2="43200" y2="71000"/>
                        <a14:backgroundMark x1="44600" y1="70875" x2="44100" y2="70375"/>
                        <a14:backgroundMark x1="43600" y1="71875" x2="43700" y2="72250"/>
                        <a14:backgroundMark x1="42300" y1="81000" x2="40900" y2="73875"/>
                        <a14:backgroundMark x1="40900" y1="73875" x2="41300" y2="73625"/>
                        <a14:backgroundMark x1="38600" y1="77500" x2="32700" y2="75875"/>
                        <a14:backgroundMark x1="32700" y1="75875" x2="27900" y2="80625"/>
                        <a14:backgroundMark x1="27900" y1="80625" x2="24800" y2="86375"/>
                        <a14:backgroundMark x1="28000" y1="51125" x2="11500" y2="74750"/>
                        <a14:backgroundMark x1="11500" y1="74750" x2="9800" y2="76000"/>
                        <a14:backgroundMark x1="28400" y1="51000" x2="27100" y2="47750"/>
                        <a14:backgroundMark x1="27100" y1="49750" x2="28400" y2="50000"/>
                        <a14:backgroundMark x1="12400" y1="78125" x2="19000" y2="78750"/>
                        <a14:backgroundMark x1="19000" y1="78750" x2="24700" y2="77250"/>
                        <a14:backgroundMark x1="24700" y1="77250" x2="23900" y2="80875"/>
                        <a14:backgroundMark x1="41700" y1="78500" x2="40700" y2="73875"/>
                        <a14:backgroundMark x1="40900" y1="76625" x2="41300" y2="74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247" y="3958542"/>
            <a:ext cx="3568149" cy="3238501"/>
          </a:xfrm>
          <a:prstGeom prst="rect">
            <a:avLst/>
          </a:prstGeo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B3C62F52-3820-BB29-F332-81E133A97A0D}"/>
              </a:ext>
            </a:extLst>
          </p:cNvPr>
          <p:cNvSpPr/>
          <p:nvPr/>
        </p:nvSpPr>
        <p:spPr>
          <a:xfrm>
            <a:off x="4198131" y="2899458"/>
            <a:ext cx="1897869" cy="1608881"/>
          </a:xfrm>
          <a:prstGeom prst="cloudCallou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Hey granny ! II am here</a:t>
            </a:r>
          </a:p>
        </p:txBody>
      </p:sp>
    </p:spTree>
    <p:extLst>
      <p:ext uri="{BB962C8B-B14F-4D97-AF65-F5344CB8AC3E}">
        <p14:creationId xmlns:p14="http://schemas.microsoft.com/office/powerpoint/2010/main" val="323528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03 0.11273 L 0.01003 0.11296 C 0.03646 0.09583 0.04779 0.08958 0.07539 0.06713 C 0.08425 0.05995 0.09297 0.05254 0.10104 0.04351 C 0.11641 0.02615 0.13073 0.00578 0.1457 -0.01227 C 0.16185 -0.03195 0.1724 -0.04005 0.1875 -0.06297 C 0.20026 -0.08241 0.21211 -0.10348 0.22448 -0.12362 C 0.22956 -0.13218 0.23464 -0.14051 0.23971 -0.14908 C 0.2457 -0.15949 0.25169 -0.17037 0.25768 -0.18102 C 0.26341 -0.19121 0.26888 -0.20186 0.27474 -0.21158 C 0.28581 -0.2294 0.29557 -0.25047 0.30794 -0.26551 C 0.31406 -0.27292 0.32044 -0.27894 0.32604 -0.2875 C 0.33164 -0.29607 0.33594 -0.30695 0.34128 -0.31621 C 0.34362 -0.32037 0.34648 -0.32362 0.34883 -0.32801 C 0.36133 -0.35024 0.35117 -0.33704 0.36211 -0.35 C 0.36315 -0.35556 0.36211 -0.35487 0.36406 -0.35487 L 0.36406 -0.35463 " pathEditMode="relative" rAng="0" ptsTypes="AAAAAAAAAAAAAAAAA">
                                      <p:cBhvr>
                                        <p:cTn id="6" dur="5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95" y="-2338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065 0.01805 L 0.05065 0.01828 C 0.05599 0.01736 0.06145 0.01805 0.06666 0.0162 C 0.06822 0.01574 0.06901 0.01226 0.07057 0.01111 C 0.07291 0.00949 0.07565 0.00926 0.07812 0.00787 C 0.07903 0.00717 0.08007 0.00694 0.08099 0.00601 C 0.08229 0.00509 0.08346 0.00347 0.08476 0.00277 C 0.08658 0.00185 0.08854 0.00208 0.09049 0.00115 C 0.09427 -0.00093 0.09791 -0.00394 0.10182 -0.00579 L 0.10559 -0.00741 C 0.10625 -0.00857 0.10677 -0.00996 0.10755 -0.01065 C 0.10833 -0.01158 0.10937 -0.01204 0.11041 -0.0125 C 0.11289 -0.01366 0.11549 -0.01412 0.11796 -0.01574 C 0.13528 -0.02778 0.12109 -0.02199 0.13216 -0.02593 C 0.13932 -0.03449 0.13033 -0.02454 0.1388 -0.03102 C 0.13984 -0.03172 0.14062 -0.03357 0.14166 -0.03426 C 0.14349 -0.03588 0.14544 -0.03681 0.14739 -0.03774 C 0.15091 -0.03936 0.15468 -0.03936 0.15781 -0.04283 C 0.16354 -0.04885 0.16106 -0.04607 0.16549 -0.05116 C 0.16901 -0.06065 0.16536 -0.05232 0.17109 -0.06135 C 0.17955 -0.07454 0.172 -0.06574 0.18059 -0.07477 C 0.18424 -0.08449 0.18033 -0.07616 0.18815 -0.08334 C 0.1901 -0.08496 0.19062 -0.08936 0.19205 -0.09167 C 0.19309 -0.09375 0.19453 -0.09514 0.19583 -0.09676 C 0.19752 -0.10139 0.19752 -0.10278 0.20052 -0.1051 C 0.20234 -0.10672 0.20625 -0.10857 0.20625 -0.10834 C 0.20911 -0.11204 0.20989 -0.11274 0.21289 -0.1169 C 0.21484 -0.11968 0.21653 -0.12315 0.21862 -0.12547 C 0.22135 -0.12848 0.22838 -0.13102 0.23099 -0.13218 C 0.23346 -0.13449 0.23593 -0.13704 0.23854 -0.13889 C 0.24036 -0.14028 0.24231 -0.14098 0.24427 -0.14236 C 0.24583 -0.14329 0.24739 -0.14468 0.24895 -0.14561 C 0.25182 -0.14746 0.25468 -0.14908 0.25755 -0.1507 C 0.25911 -0.15301 0.26041 -0.15579 0.26224 -0.15741 C 0.26341 -0.15857 0.26471 -0.1588 0.26601 -0.15926 C 0.26953 -0.16042 0.27304 -0.16111 0.27643 -0.1625 C 0.29466 -0.16968 0.27278 -0.16274 0.2888 -0.1676 L 0.29635 -0.17431 C 0.29947 -0.17709 0.30221 -0.17917 0.30494 -0.18287 C 0.30572 -0.1838 0.30612 -0.18519 0.3069 -0.18611 C 0.30833 -0.18797 0.31015 -0.18936 0.31158 -0.19121 C 0.31263 -0.1926 0.31341 -0.19491 0.31445 -0.1963 C 0.31562 -0.19769 0.31705 -0.19838 0.31822 -0.19954 C 0.31927 -0.2007 0.32005 -0.20232 0.32109 -0.20301 C 0.32226 -0.20394 0.32369 -0.20417 0.32487 -0.20463 C 0.32591 -0.2051 0.32682 -0.20602 0.32773 -0.20649 C 0.32903 -0.20695 0.33046 -0.20695 0.33151 -0.20811 C 0.33216 -0.2088 0.33216 -0.21042 0.33255 -0.21135 L 0.33255 -0.21111 " pathEditMode="relative" rAng="0" ptsTypes="AAAAAAAAAAAAAAAAAAAAAAAAAAAAAAAAAAAAAAAAAAAAAAAAA">
                                      <p:cBhvr>
                                        <p:cTn id="8" dur="5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89" y="-1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8D52B03-4A74-C629-64DD-CEAC22C5B8F8}"/>
              </a:ext>
            </a:extLst>
          </p:cNvPr>
          <p:cNvSpPr txBox="1"/>
          <p:nvPr/>
        </p:nvSpPr>
        <p:spPr>
          <a:xfrm flipH="1">
            <a:off x="-1" y="-79265"/>
            <a:ext cx="12191999" cy="36627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202F08-C797-B80D-7528-C227973DD44A}"/>
              </a:ext>
            </a:extLst>
          </p:cNvPr>
          <p:cNvSpPr txBox="1"/>
          <p:nvPr/>
        </p:nvSpPr>
        <p:spPr>
          <a:xfrm>
            <a:off x="18299" y="3549316"/>
            <a:ext cx="12173699" cy="305000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A cartoon of a child in a red hood&#10;&#10;AI-generated content may be incorrect.">
            <a:extLst>
              <a:ext uri="{FF2B5EF4-FFF2-40B4-BE49-F238E27FC236}">
                <a16:creationId xmlns:a16="http://schemas.microsoft.com/office/drawing/2014/main" id="{484E18FA-6EBC-F3AE-D58E-E29C37343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9" b="99741" l="570" r="91453">
                        <a14:foregroundMark x1="55556" y1="5181" x2="22792" y2="9326"/>
                        <a14:foregroundMark x1="22792" y1="9326" x2="3419" y2="50518"/>
                        <a14:foregroundMark x1="3419" y1="50518" x2="20228" y2="70984"/>
                        <a14:foregroundMark x1="18856" y1="97172" x2="18803" y2="98187"/>
                        <a14:foregroundMark x1="20228" y1="70984" x2="20141" y2="72649"/>
                        <a14:foregroundMark x1="18803" y1="98187" x2="18234" y2="99741"/>
                        <a14:foregroundMark x1="45014" y1="5181" x2="83191" y2="24611"/>
                        <a14:foregroundMark x1="83191" y1="24611" x2="87179" y2="50518"/>
                        <a14:foregroundMark x1="87179" y1="50518" x2="73789" y2="75907"/>
                        <a14:foregroundMark x1="73789" y1="75907" x2="54416" y2="96373"/>
                        <a14:foregroundMark x1="54416" y1="96373" x2="27506" y2="95944"/>
                        <a14:foregroundMark x1="4400" y1="62643" x2="570" y2="30829"/>
                        <a14:foregroundMark x1="570" y1="30829" x2="45014" y2="777"/>
                        <a14:foregroundMark x1="45014" y1="777" x2="45014" y2="777"/>
                        <a14:foregroundMark x1="31624" y1="11917" x2="17379" y2="44041"/>
                        <a14:foregroundMark x1="17379" y1="44041" x2="28509" y2="80519"/>
                        <a14:foregroundMark x1="81197" y1="95855" x2="57835" y2="90155"/>
                        <a14:foregroundMark x1="58974" y1="7513" x2="84615" y2="25130"/>
                        <a14:foregroundMark x1="71795" y1="16321" x2="90028" y2="37047"/>
                        <a14:foregroundMark x1="90028" y1="37047" x2="91453" y2="40415"/>
                        <a14:foregroundMark x1="54131" y1="80829" x2="22507" y2="65544"/>
                        <a14:foregroundMark x1="41880" y1="94560" x2="28490" y2="96632"/>
                        <a14:foregroundMark x1="63248" y1="84456" x2="33333" y2="95855"/>
                        <a14:foregroundMark x1="6553" y1="29016" x2="1994" y2="55181"/>
                        <a14:foregroundMark x1="1994" y1="55181" x2="570" y2="56736"/>
                        <a14:backgroundMark x1="3419" y1="63212" x2="22222" y2="86269"/>
                        <a14:backgroundMark x1="22222" y1="86269" x2="32764" y2="85751"/>
                        <a14:backgroundMark x1="26211" y1="83161" x2="18803" y2="971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9944" y="3670221"/>
            <a:ext cx="1895259" cy="1969720"/>
          </a:xfrm>
          <a:prstGeom prst="rect">
            <a:avLst/>
          </a:prstGeom>
        </p:spPr>
      </p:pic>
      <p:pic>
        <p:nvPicPr>
          <p:cNvPr id="7" name="Picture 6" descr="A cartoon of a child and a mouse&#10;&#10;AI-generated content may be incorrect.">
            <a:extLst>
              <a:ext uri="{FF2B5EF4-FFF2-40B4-BE49-F238E27FC236}">
                <a16:creationId xmlns:a16="http://schemas.microsoft.com/office/drawing/2014/main" id="{0378CBF1-CC7B-F4DE-66A4-9983D41D8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85" b="99671" l="3714" r="96565">
                        <a14:foregroundMark x1="93" y1="61285" x2="5478" y2="59638"/>
                        <a14:foregroundMark x1="5478" y1="59638" x2="15692" y2="61285"/>
                        <a14:foregroundMark x1="23220" y1="59442" x2="24031" y2="59244"/>
                        <a14:foregroundMark x1="15692" y1="61285" x2="22627" y2="59588"/>
                        <a14:foregroundMark x1="55831" y1="55021" x2="55617" y2="50412"/>
                        <a14:foregroundMark x1="55617" y1="50412" x2="58310" y2="42175"/>
                        <a14:foregroundMark x1="58310" y1="42175" x2="62507" y2="43029"/>
                        <a14:foregroundMark x1="73652" y1="48505" x2="74387" y2="48316"/>
                        <a14:foregroundMark x1="97096" y1="54982" x2="97772" y2="55354"/>
                        <a14:foregroundMark x1="95387" y1="54041" x2="97067" y2="54966"/>
                        <a14:foregroundMark x1="97772" y1="55354" x2="96472" y2="65733"/>
                        <a14:foregroundMark x1="96472" y1="65733" x2="90158" y2="73806"/>
                        <a14:foregroundMark x1="91458" y1="44811" x2="91458" y2="44811"/>
                        <a14:foregroundMark x1="96927" y1="47807" x2="97866" y2="44473"/>
                        <a14:foregroundMark x1="99192" y1="47419" x2="99814" y2="52224"/>
                        <a14:foregroundMark x1="99814" y1="52224" x2="99907" y2="95387"/>
                        <a14:foregroundMark x1="99907" y1="95387" x2="99629" y2="82372"/>
                        <a14:foregroundMark x1="99629" y1="82372" x2="99164" y2="91269"/>
                        <a14:foregroundMark x1="99164" y1="91269" x2="96657" y2="99176"/>
                        <a14:foregroundMark x1="96657" y1="99176" x2="75116" y2="99835"/>
                        <a14:foregroundMark x1="75023" y1="99506" x2="74745" y2="99176"/>
                        <a14:foregroundMark x1="6871" y1="99671" x2="2786" y2="99506"/>
                        <a14:foregroundMark x1="2786" y1="99506" x2="371" y2="92092"/>
                        <a14:foregroundMark x1="371" y1="92092" x2="279" y2="66063"/>
                        <a14:foregroundMark x1="279" y1="66063" x2="3714" y2="59967"/>
                        <a14:foregroundMark x1="3714" y1="59967" x2="7799" y2="59967"/>
                        <a14:foregroundMark x1="68481" y1="57217" x2="68802" y2="56837"/>
                        <a14:foregroundMark x1="58589" y1="64086" x2="64903" y2="61120"/>
                        <a14:foregroundMark x1="64903" y1="61120" x2="62303" y2="64415"/>
                        <a14:foregroundMark x1="72702" y1="53871" x2="72052" y2="54036"/>
                        <a14:foregroundMark x1="73259" y1="53871" x2="72238" y2="56507"/>
                        <a14:foregroundMark x1="70102" y1="53707" x2="70845" y2="54530"/>
                        <a14:foregroundMark x1="27712" y1="58190" x2="29155" y2="57166"/>
                        <a14:foregroundMark x1="24977" y1="60132" x2="25141" y2="60015"/>
                        <a14:foregroundMark x1="29155" y1="57166" x2="29805" y2="55848"/>
                        <a14:backgroundMark x1="40576" y1="23888" x2="28784" y2="46293"/>
                        <a14:backgroundMark x1="28784" y1="46293" x2="34076" y2="36079"/>
                        <a14:backgroundMark x1="34076" y1="36079" x2="34355" y2="36079"/>
                        <a14:backgroundMark x1="33426" y1="21911" x2="30919" y2="25371"/>
                        <a14:backgroundMark x1="34448" y1="24547" x2="25348" y2="26689"/>
                        <a14:backgroundMark x1="25348" y1="26689" x2="25255" y2="26853"/>
                        <a14:backgroundMark x1="23770" y1="60297" x2="25627" y2="57496"/>
                        <a14:backgroundMark x1="36862" y1="50906" x2="38904" y2="47611"/>
                        <a14:backgroundMark x1="38626" y1="53048" x2="37604" y2="51730"/>
                        <a14:backgroundMark x1="23398" y1="60132" x2="22470" y2="58979"/>
                        <a14:backgroundMark x1="55803" y1="60791" x2="57010" y2="58979"/>
                        <a14:backgroundMark x1="56175" y1="57825" x2="55246" y2="60132"/>
                        <a14:backgroundMark x1="55525" y1="63591" x2="41504" y2="53377"/>
                        <a14:backgroundMark x1="41504" y1="53377" x2="42526" y2="53377"/>
                        <a14:backgroundMark x1="56082" y1="56672" x2="55989" y2="55848"/>
                        <a14:backgroundMark x1="55803" y1="55354" x2="56082" y2="56837"/>
                        <a14:backgroundMark x1="62303" y1="43328" x2="66202" y2="49753"/>
                        <a14:backgroundMark x1="66202" y1="49753" x2="70659" y2="52389"/>
                        <a14:backgroundMark x1="74280" y1="48600" x2="96379" y2="51400"/>
                        <a14:backgroundMark x1="96379" y1="51400" x2="96193" y2="49918"/>
                        <a14:backgroundMark x1="99350" y1="43657" x2="97679" y2="43987"/>
                        <a14:backgroundMark x1="56732" y1="55519" x2="55246" y2="62273"/>
                        <a14:backgroundMark x1="55896" y1="55354" x2="56639" y2="54695"/>
                        <a14:backgroundMark x1="29755" y1="56063" x2="32126" y2="54036"/>
                        <a14:backgroundMark x1="24420" y1="60626" x2="24969" y2="60156"/>
                        <a14:backgroundMark x1="32126" y1="54036" x2="36026" y2="53377"/>
                        <a14:backgroundMark x1="36026" y1="53377" x2="40204" y2="53542"/>
                        <a14:backgroundMark x1="40204" y1="53542" x2="41783" y2="55025"/>
                        <a14:backgroundMark x1="25070" y1="60297" x2="28227" y2="561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829697"/>
            <a:ext cx="12192001" cy="4112965"/>
          </a:xfrm>
          <a:prstGeom prst="rect">
            <a:avLst/>
          </a:prstGeom>
        </p:spPr>
      </p:pic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91FCCCA8-E520-2577-F28B-C6BC2B93EB52}"/>
              </a:ext>
            </a:extLst>
          </p:cNvPr>
          <p:cNvSpPr/>
          <p:nvPr/>
        </p:nvSpPr>
        <p:spPr>
          <a:xfrm>
            <a:off x="-2192466" y="1047557"/>
            <a:ext cx="2210765" cy="1695378"/>
          </a:xfrm>
          <a:prstGeom prst="cloudCallou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</a:t>
            </a:r>
          </a:p>
          <a:p>
            <a:pPr algn="ctr"/>
            <a:r>
              <a:rPr lang="en-US" dirty="0"/>
              <a:t> </a:t>
            </a:r>
            <a:r>
              <a:rPr lang="en-US" dirty="0" err="1"/>
              <a:t>lilly</a:t>
            </a:r>
            <a:r>
              <a:rPr lang="en-US" dirty="0"/>
              <a:t>…… Stay  away, its not me </a:t>
            </a:r>
          </a:p>
        </p:txBody>
      </p:sp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07A74127-F631-F88C-4312-B520E47887AD}"/>
              </a:ext>
            </a:extLst>
          </p:cNvPr>
          <p:cNvSpPr/>
          <p:nvPr/>
        </p:nvSpPr>
        <p:spPr>
          <a:xfrm>
            <a:off x="5343645" y="877476"/>
            <a:ext cx="2025569" cy="1435261"/>
          </a:xfrm>
          <a:prstGeom prst="cloudCallou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Hey granny!</a:t>
            </a:r>
          </a:p>
          <a:p>
            <a:pPr algn="ctr"/>
            <a:r>
              <a:rPr lang="en-US" dirty="0"/>
              <a:t>I bring you </a:t>
            </a:r>
            <a:r>
              <a:rPr lang="en-US" dirty="0" err="1"/>
              <a:t>friuts</a:t>
            </a:r>
            <a:endParaRPr lang="en-US" dirty="0"/>
          </a:p>
        </p:txBody>
      </p:sp>
      <p:sp>
        <p:nvSpPr>
          <p:cNvPr id="14" name="Thought Bubble: Cloud 13">
            <a:extLst>
              <a:ext uri="{FF2B5EF4-FFF2-40B4-BE49-F238E27FC236}">
                <a16:creationId xmlns:a16="http://schemas.microsoft.com/office/drawing/2014/main" id="{25934832-47F1-0977-61E3-B8A740CB26EA}"/>
              </a:ext>
            </a:extLst>
          </p:cNvPr>
          <p:cNvSpPr/>
          <p:nvPr/>
        </p:nvSpPr>
        <p:spPr>
          <a:xfrm>
            <a:off x="6759614" y="2184667"/>
            <a:ext cx="3020992" cy="1695377"/>
          </a:xfrm>
          <a:prstGeom prst="cloudCallou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Oh honey!</a:t>
            </a:r>
          </a:p>
          <a:p>
            <a:pPr algn="ctr"/>
            <a:r>
              <a:rPr lang="en-US" dirty="0"/>
              <a:t>I was feeling</a:t>
            </a:r>
          </a:p>
          <a:p>
            <a:pPr algn="ctr"/>
            <a:r>
              <a:rPr lang="en-US" dirty="0"/>
              <a:t>hungry</a:t>
            </a:r>
          </a:p>
        </p:txBody>
      </p:sp>
    </p:spTree>
    <p:extLst>
      <p:ext uri="{BB962C8B-B14F-4D97-AF65-F5344CB8AC3E}">
        <p14:creationId xmlns:p14="http://schemas.microsoft.com/office/powerpoint/2010/main" val="292768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062 -0.03217 L 0.09062 -0.03217 C 0.13333 -0.03958 0.11718 -0.03634 0.13893 -0.04074 C 0.14023 -0.0412 0.14153 -0.04189 0.1427 -0.04236 C 0.14375 -0.04282 0.14466 -0.04421 0.14557 -0.04421 C 0.15612 -0.04421 0.16653 -0.04305 0.17695 -0.04236 C 0.18502 -0.03773 0.17695 -0.04189 0.19492 -0.03912 C 0.19687 -0.03865 0.19869 -0.0375 0.20065 -0.03726 C 0.20859 -0.03634 0.21653 -0.03634 0.22447 -0.03564 L 0.33268 -0.03726 C 0.3345 -0.0375 0.33645 -0.03842 0.33828 -0.03912 C 0.34049 -0.03958 0.3427 -0.04027 0.34492 -0.04074 C 0.3552 -0.04282 0.36145 -0.04305 0.37252 -0.04421 C 0.37968 -0.04676 0.3888 -0.05 0.39531 -0.05092 C 0.40703 -0.05231 0.41875 -0.05208 0.43046 -0.05254 L 0.43333 -0.05416 L 0.43333 -0.05416 " pathEditMode="relative" ptsTypes="AAAAAAAAAAAAAAAAA">
                                      <p:cBhvr>
                                        <p:cTn id="13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299 -0.03241 L 0.10299 -0.03218 C 0.11745 -0.03403 0.13203 -0.03519 0.14661 -0.0375 C 0.15677 -0.03912 0.16679 -0.04213 0.17695 -0.04421 C 0.18073 -0.04514 0.18463 -0.04537 0.18841 -0.04583 L 0.23685 -0.04259 C 0.24153 -0.04213 0.24635 -0.04167 0.25104 -0.04097 C 0.26015 -0.03935 0.26862 -0.03634 0.2776 -0.03403 C 0.28008 -0.03357 0.28268 -0.0331 0.28515 -0.03241 C 0.30169 -0.02755 0.26601 -0.03519 0.29752 -0.02894 C 0.3013 -0.02732 0.30534 -0.02662 0.30898 -0.02408 C 0.3138 -0.02037 0.31471 -0.01945 0.32031 -0.01713 C 0.32226 -0.01644 0.32409 -0.01597 0.32604 -0.01551 C 0.33724 -0.00741 0.33216 -0.0088 0.34127 -0.0088 L 0.34127 -0.00857 " pathEditMode="relative" rAng="0" ptsTypes="AAAAAAAAAAAAAAA">
                                      <p:cBhvr>
                                        <p:cTn id="15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14" y="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0858F6-4B54-C3C0-C4C1-3CA5527BF0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570" b="78203" l="6604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03" t="24196" b="21361"/>
          <a:stretch/>
        </p:blipFill>
        <p:spPr>
          <a:xfrm flipH="1">
            <a:off x="-1788448" y="3827385"/>
            <a:ext cx="790575" cy="2325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person holding an axe&#10;&#10;AI-generated content may be incorrect.">
            <a:extLst>
              <a:ext uri="{FF2B5EF4-FFF2-40B4-BE49-F238E27FC236}">
                <a16:creationId xmlns:a16="http://schemas.microsoft.com/office/drawing/2014/main" id="{7313629E-E36A-649A-C9FE-EF79723A75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740" b="93863" l="10000" r="90000">
                        <a14:foregroundMark x1="37529" y1="10060" x2="38118" y2="9759"/>
                        <a14:foregroundMark x1="42941" y1="8249" x2="34706" y2="6841"/>
                        <a14:foregroundMark x1="28706" y1="93863" x2="29647" y2="90946"/>
                        <a14:foregroundMark x1="37529" y1="30282" x2="39765" y2="46479"/>
                        <a14:foregroundMark x1="39765" y1="46479" x2="40235" y2="36620"/>
                        <a14:foregroundMark x1="37294" y1="49396" x2="44471" y2="43159"/>
                        <a14:foregroundMark x1="44471" y1="43159" x2="47647" y2="44869"/>
                        <a14:foregroundMark x1="42588" y1="63280" x2="38471" y2="52616"/>
                        <a14:foregroundMark x1="38471" y1="52616" x2="41059" y2="54628"/>
                        <a14:foregroundMark x1="44000" y1="91751" x2="40235" y2="65392"/>
                        <a14:foregroundMark x1="43765" y1="90845" x2="45765" y2="918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766" y="1209949"/>
            <a:ext cx="2112249" cy="2470089"/>
          </a:xfrm>
          <a:prstGeom prst="rect">
            <a:avLst/>
          </a:prstGeom>
        </p:spPr>
      </p:pic>
      <p:pic>
        <p:nvPicPr>
          <p:cNvPr id="10" name="Picture 9" descr="A cartoon of a person wearing a cape&#10;&#10;AI-generated content may be incorrect.">
            <a:extLst>
              <a:ext uri="{FF2B5EF4-FFF2-40B4-BE49-F238E27FC236}">
                <a16:creationId xmlns:a16="http://schemas.microsoft.com/office/drawing/2014/main" id="{DCE74163-F70A-D9F7-880C-504F5863DB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451" b="99837" l="1310" r="94105">
                        <a14:foregroundMark x1="53712" y1="29739" x2="63319" y2="19118"/>
                        <a14:foregroundMark x1="63974" y1="18627" x2="43013" y2="15523"/>
                        <a14:foregroundMark x1="51528" y1="14216" x2="67031" y2="11275"/>
                        <a14:foregroundMark x1="77948" y1="8660" x2="84498" y2="7843"/>
                        <a14:foregroundMark x1="79694" y1="3105" x2="76201" y2="2614"/>
                        <a14:foregroundMark x1="46725" y1="63562" x2="52620" y2="81536"/>
                        <a14:foregroundMark x1="52620" y1="81536" x2="57642" y2="73856"/>
                        <a14:foregroundMark x1="53275" y1="32843" x2="48908" y2="33660"/>
                        <a14:foregroundMark x1="33406" y1="31863" x2="31659" y2="35784"/>
                        <a14:foregroundMark x1="31659" y1="32026" x2="35371" y2="30229"/>
                        <a14:foregroundMark x1="36900" y1="31863" x2="31223" y2="33333"/>
                        <a14:foregroundMark x1="61354" y1="32516" x2="53712" y2="38399"/>
                        <a14:foregroundMark x1="54367" y1="74673" x2="88210" y2="66013"/>
                        <a14:foregroundMark x1="82314" y1="70752" x2="93450" y2="77451"/>
                        <a14:foregroundMark x1="93450" y1="77451" x2="93668" y2="80392"/>
                        <a14:foregroundMark x1="59170" y1="63562" x2="59389" y2="75980"/>
                        <a14:foregroundMark x1="59389" y1="75980" x2="47380" y2="73366"/>
                        <a14:foregroundMark x1="61790" y1="67974" x2="47380" y2="74183"/>
                        <a14:foregroundMark x1="47380" y1="74183" x2="59825" y2="65850"/>
                        <a14:foregroundMark x1="59825" y1="65850" x2="55895" y2="67484"/>
                        <a14:foregroundMark x1="46288" y1="55719" x2="68559" y2="58660"/>
                        <a14:foregroundMark x1="68559" y1="58660" x2="58079" y2="79575"/>
                        <a14:foregroundMark x1="58079" y1="79575" x2="47162" y2="65523"/>
                        <a14:foregroundMark x1="47162" y1="65523" x2="52183" y2="57026"/>
                        <a14:foregroundMark x1="50655" y1="71242" x2="46507" y2="97222"/>
                        <a14:foregroundMark x1="46507" y1="97222" x2="34934" y2="99837"/>
                        <a14:foregroundMark x1="7860" y1="44118" x2="6769" y2="44118"/>
                        <a14:foregroundMark x1="3057" y1="43954" x2="1528" y2="46732"/>
                        <a14:foregroundMark x1="37555" y1="50980" x2="44323" y2="32516"/>
                        <a14:foregroundMark x1="44323" y1="32516" x2="54803" y2="34967"/>
                        <a14:foregroundMark x1="50437" y1="38562" x2="44978" y2="37092"/>
                        <a14:foregroundMark x1="30568" y1="29739" x2="31223" y2="31209"/>
                        <a14:foregroundMark x1="94105" y1="83497" x2="92576" y2="709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177576" y="4122079"/>
            <a:ext cx="1452144" cy="2030654"/>
          </a:xfrm>
          <a:prstGeom prst="rect">
            <a:avLst/>
          </a:prstGeom>
        </p:spPr>
      </p:pic>
      <p:pic>
        <p:nvPicPr>
          <p:cNvPr id="11" name="Picture 10" descr="A cartoon of a wolf&#10;&#10;AI-generated content may be incorrect.">
            <a:extLst>
              <a:ext uri="{FF2B5EF4-FFF2-40B4-BE49-F238E27FC236}">
                <a16:creationId xmlns:a16="http://schemas.microsoft.com/office/drawing/2014/main" id="{318613EE-B9DA-E57E-ED69-21F3AC6808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400" b="90000" l="3509" r="95439">
                        <a14:foregroundMark x1="16405" y1="35453" x2="15322" y2="33600"/>
                        <a14:foregroundMark x1="18901" y1="39721" x2="17895" y2="38000"/>
                        <a14:foregroundMark x1="19181" y1="40200" x2="18957" y2="39818"/>
                        <a14:foregroundMark x1="16324" y1="9536" x2="16340" y2="9348"/>
                        <a14:foregroundMark x1="15961" y1="13741" x2="16031" y2="12929"/>
                        <a14:foregroundMark x1="15898" y1="14476" x2="15914" y2="14285"/>
                        <a14:foregroundMark x1="31601" y1="15430" x2="31787" y2="15526"/>
                        <a14:foregroundMark x1="50692" y1="14352" x2="52982" y2="14200"/>
                        <a14:foregroundMark x1="62482" y1="22400" x2="65263" y2="24800"/>
                        <a14:foregroundMark x1="61897" y1="21895" x2="62482" y2="22400"/>
                        <a14:foregroundMark x1="52982" y1="14200" x2="57229" y2="17866"/>
                        <a14:foregroundMark x1="64967" y1="29104" x2="64653" y2="33662"/>
                        <a14:foregroundMark x1="65263" y1="24800" x2="65148" y2="26474"/>
                        <a14:foregroundMark x1="95662" y1="65877" x2="99311" y2="71481"/>
                        <a14:foregroundMark x1="94328" y1="63828" x2="95639" y2="65842"/>
                        <a14:foregroundMark x1="91676" y1="59754" x2="93854" y2="63100"/>
                        <a14:foregroundMark x1="87698" y1="85927" x2="84719" y2="89399"/>
                        <a14:foregroundMark x1="15181" y1="87360" x2="14903" y2="87330"/>
                        <a14:foregroundMark x1="24110" y1="88314" x2="16970" y2="87551"/>
                        <a14:foregroundMark x1="18483" y1="85570" x2="20124" y2="85012"/>
                        <a14:foregroundMark x1="14897" y1="86788" x2="15870" y2="86458"/>
                        <a14:foregroundMark x1="34576" y1="65005" x2="34317" y2="64811"/>
                        <a14:foregroundMark x1="9484" y1="54482" x2="10877" y2="50800"/>
                        <a14:foregroundMark x1="7478" y1="59786" x2="7670" y2="59277"/>
                        <a14:foregroundMark x1="11048" y1="50754" x2="14441" y2="49849"/>
                        <a14:foregroundMark x1="10877" y1="50800" x2="10560" y2="50885"/>
                        <a14:foregroundMark x1="20159" y1="41917" x2="19649" y2="41600"/>
                        <a14:foregroundMark x1="31228" y1="15000" x2="32605" y2="14823"/>
                        <a14:foregroundMark x1="53113" y1="12271" x2="62294" y2="17221"/>
                        <a14:foregroundMark x1="70707" y1="27785" x2="71930" y2="30000"/>
                        <a14:foregroundMark x1="70515" y1="27438" x2="70515" y2="27439"/>
                        <a14:foregroundMark x1="69776" y1="26100" x2="69954" y2="26421"/>
                        <a14:foregroundMark x1="67733" y1="22400" x2="68383" y2="23577"/>
                        <a14:foregroundMark x1="67088" y1="21233" x2="67733" y2="22400"/>
                        <a14:foregroundMark x1="70392" y1="35588" x2="69981" y2="37083"/>
                        <a14:foregroundMark x1="71394" y1="31947" x2="70982" y2="33444"/>
                        <a14:foregroundMark x1="71930" y1="30000" x2="71495" y2="31579"/>
                        <a14:foregroundMark x1="91974" y1="59739" x2="92982" y2="60600"/>
                        <a14:foregroundMark x1="89689" y1="57784" x2="90969" y2="58879"/>
                        <a14:foregroundMark x1="72754" y1="43305" x2="77788" y2="47609"/>
                        <a14:foregroundMark x1="96766" y1="75700" x2="97228" y2="77545"/>
                        <a14:foregroundMark x1="94757" y1="67681" x2="96288" y2="73791"/>
                        <a14:foregroundMark x1="94695" y1="67432" x2="94720" y2="67530"/>
                        <a14:foregroundMark x1="94112" y1="65107" x2="94682" y2="67381"/>
                        <a14:foregroundMark x1="93982" y1="64587" x2="94018" y2="64731"/>
                        <a14:foregroundMark x1="93645" y1="63244" x2="93681" y2="63387"/>
                        <a14:foregroundMark x1="92982" y1="60600" x2="93554" y2="62881"/>
                        <a14:foregroundMark x1="86370" y1="77390" x2="84211" y2="76400"/>
                        <a14:foregroundMark x1="88945" y1="85844" x2="89825" y2="87600"/>
                        <a14:foregroundMark x1="84211" y1="76400" x2="85072" y2="78118"/>
                        <a14:foregroundMark x1="89825" y1="87600" x2="84174" y2="88910"/>
                        <a14:foregroundMark x1="32658" y1="84420" x2="35734" y2="81941"/>
                        <a14:foregroundMark x1="29760" y1="86755" x2="30037" y2="86532"/>
                        <a14:foregroundMark x1="39628" y1="74370" x2="39814" y2="73743"/>
                        <a14:foregroundMark x1="37966" y1="79962" x2="38368" y2="78610"/>
                        <a14:foregroundMark x1="33285" y1="62684" x2="33010" y2="62490"/>
                        <a14:foregroundMark x1="34756" y1="63719" x2="34636" y2="63635"/>
                        <a14:foregroundMark x1="12128" y1="54151" x2="15088" y2="49800"/>
                        <a14:foregroundMark x1="10941" y1="55896" x2="11605" y2="54920"/>
                        <a14:foregroundMark x1="8946" y1="58828" x2="9192" y2="58466"/>
                        <a14:foregroundMark x1="15901" y1="44237" x2="16608" y2="39399"/>
                        <a14:foregroundMark x1="15088" y1="49800" x2="15197" y2="49052"/>
                        <a14:foregroundMark x1="8068" y1="28869" x2="7018" y2="27800"/>
                        <a14:foregroundMark x1="15116" y1="14077" x2="15783" y2="12946"/>
                        <a14:foregroundMark x1="12468" y1="18564" x2="14347" y2="15380"/>
                        <a14:foregroundMark x1="12121" y1="19152" x2="12124" y2="19147"/>
                        <a14:foregroundMark x1="7018" y1="27800" x2="7178" y2="27529"/>
                        <a14:foregroundMark x1="44561" y1="15600" x2="35789" y2="14600"/>
                        <a14:foregroundMark x1="10189" y1="27529" x2="9825" y2="27400"/>
                        <a14:foregroundMark x1="11255" y1="27909" x2="10263" y2="27556"/>
                        <a14:foregroundMark x1="13074" y1="28558" x2="11887" y2="28135"/>
                        <a14:foregroundMark x1="15439" y1="29400" x2="14203" y2="28960"/>
                        <a14:foregroundMark x1="14386" y1="29600" x2="16140" y2="23600"/>
                        <a14:foregroundMark x1="16491" y1="23000" x2="11930" y2="24800"/>
                        <a14:foregroundMark x1="14737" y1="29200" x2="15439" y2="26600"/>
                        <a14:foregroundMark x1="61848" y1="37273" x2="57895" y2="35800"/>
                        <a14:foregroundMark x1="67018" y1="39200" x2="63124" y2="37749"/>
                        <a14:foregroundMark x1="67375" y1="39512" x2="63860" y2="37200"/>
                        <a14:foregroundMark x1="68421" y1="40200" x2="67527" y2="39612"/>
                        <a14:foregroundMark x1="93333" y1="78200" x2="89123" y2="64000"/>
                        <a14:foregroundMark x1="94737" y1="69800" x2="89474" y2="60800"/>
                        <a14:foregroundMark x1="42105" y1="76000" x2="38246" y2="74400"/>
                        <a14:foregroundMark x1="3509" y1="56200" x2="5965" y2="56400"/>
                        <a14:foregroundMark x1="28772" y1="83600" x2="28421" y2="84400"/>
                        <a14:foregroundMark x1="45965" y1="76800" x2="38246" y2="74800"/>
                        <a14:foregroundMark x1="45965" y1="75400" x2="43158" y2="76600"/>
                        <a14:foregroundMark x1="37544" y1="76000" x2="37544" y2="75400"/>
                        <a14:foregroundMark x1="91930" y1="66200" x2="89474" y2="60000"/>
                        <a14:foregroundMark x1="93333" y1="65400" x2="88772" y2="59400"/>
                        <a14:foregroundMark x1="15789" y1="30000" x2="16140" y2="27800"/>
                        <a14:foregroundMark x1="93684" y1="67400" x2="89474" y2="59000"/>
                        <a14:foregroundMark x1="93333" y1="66800" x2="89825" y2="58800"/>
                        <a14:foregroundMark x1="14737" y1="29400" x2="15439" y2="28200"/>
                        <a14:foregroundMark x1="15439" y1="30600" x2="15439" y2="30600"/>
                        <a14:foregroundMark x1="15439" y1="30600" x2="15439" y2="27800"/>
                        <a14:foregroundMark x1="13074" y1="30311" x2="12632" y2="30000"/>
                        <a14:foregroundMark x1="18596" y1="34200" x2="16179" y2="32498"/>
                        <a14:foregroundMark x1="48421" y1="74000" x2="42807" y2="74400"/>
                        <a14:foregroundMark x1="41754" y1="75800" x2="38596" y2="74400"/>
                        <a14:foregroundMark x1="92281" y1="67200" x2="90175" y2="59000"/>
                        <a14:foregroundMark x1="93333" y1="67400" x2="89474" y2="59200"/>
                        <a14:foregroundMark x1="92632" y1="66000" x2="94737" y2="64000"/>
                        <a14:foregroundMark x1="92632" y1="64200" x2="92982" y2="62600"/>
                        <a14:foregroundMark x1="16842" y1="29800" x2="15439" y2="30000"/>
                        <a14:foregroundMark x1="10877" y1="27800" x2="11579" y2="27200"/>
                        <a14:foregroundMark x1="92632" y1="65600" x2="95439" y2="65800"/>
                        <a14:foregroundMark x1="91930" y1="64200" x2="94386" y2="65000"/>
                        <a14:backgroundMark x1="30526" y1="44000" x2="15088" y2="49800"/>
                        <a14:backgroundMark x1="14861" y1="49800" x2="14386" y2="49800"/>
                        <a14:backgroundMark x1="20000" y1="42600" x2="18246" y2="39400"/>
                        <a14:backgroundMark x1="19649" y1="40200" x2="19649" y2="41600"/>
                        <a14:backgroundMark x1="25965" y1="55000" x2="23856" y2="55653"/>
                        <a14:backgroundMark x1="7523" y1="61018" x2="7018" y2="59000"/>
                        <a14:backgroundMark x1="7719" y1="61800" x2="7566" y2="61191"/>
                        <a14:backgroundMark x1="44030" y1="64328" x2="44561" y2="64400"/>
                        <a14:backgroundMark x1="37766" y1="63484" x2="43822" y2="64300"/>
                        <a14:backgroundMark x1="37876" y1="74379" x2="37193" y2="75400"/>
                        <a14:backgroundMark x1="44561" y1="64400" x2="43567" y2="65884"/>
                        <a14:backgroundMark x1="37193" y1="75400" x2="23509" y2="82800"/>
                        <a14:backgroundMark x1="23509" y1="82800" x2="24061" y2="82942"/>
                        <a14:backgroundMark x1="14885" y1="22116" x2="15439" y2="21800"/>
                        <a14:backgroundMark x1="14737" y1="15400" x2="15789" y2="15600"/>
                        <a14:backgroundMark x1="15789" y1="15600" x2="15789" y2="22613"/>
                        <a14:backgroundMark x1="15789" y1="27709" x2="15789" y2="29004"/>
                        <a14:backgroundMark x1="15789" y1="27220" x2="15789" y2="27637"/>
                        <a14:backgroundMark x1="16412" y1="37154" x2="17895" y2="38000"/>
                        <a14:backgroundMark x1="8421" y1="61200" x2="10171" y2="61200"/>
                        <a14:backgroundMark x1="14737" y1="88400" x2="14737" y2="90000"/>
                        <a14:backgroundMark x1="31579" y1="15400" x2="19649" y2="8800"/>
                        <a14:backgroundMark x1="19649" y1="8600" x2="25263" y2="8200"/>
                        <a14:backgroundMark x1="16491" y1="4600" x2="16140" y2="7400"/>
                        <a14:backgroundMark x1="16842" y1="9000" x2="19649" y2="8600"/>
                        <a14:backgroundMark x1="44176" y1="15211" x2="49474" y2="15400"/>
                        <a14:backgroundMark x1="32632" y1="14800" x2="36111" y2="14924"/>
                        <a14:backgroundMark x1="62456" y1="17200" x2="64211" y2="21600"/>
                        <a14:backgroundMark x1="67018" y1="22400" x2="67018" y2="22400"/>
                        <a14:backgroundMark x1="69825" y1="26600" x2="72281" y2="25000"/>
                        <a14:backgroundMark x1="67018" y1="24800" x2="71228" y2="24800"/>
                        <a14:backgroundMark x1="69123" y1="30400" x2="70175" y2="28000"/>
                        <a14:backgroundMark x1="70175" y1="35200" x2="70175" y2="32000"/>
                        <a14:backgroundMark x1="69825" y1="39400" x2="66533" y2="37588"/>
                        <a14:backgroundMark x1="71228" y1="37000" x2="71930" y2="40400"/>
                        <a14:backgroundMark x1="93684" y1="77200" x2="96842" y2="75600"/>
                        <a14:backgroundMark x1="90877" y1="88000" x2="84211" y2="78600"/>
                        <a14:backgroundMark x1="84211" y1="78600" x2="94737" y2="82600"/>
                        <a14:backgroundMark x1="86667" y1="81200" x2="83860" y2="75800"/>
                        <a14:backgroundMark x1="85614" y1="90200" x2="51579" y2="90200"/>
                        <a14:backgroundMark x1="51228" y1="88400" x2="32632" y2="88800"/>
                        <a14:backgroundMark x1="32632" y1="88800" x2="28421" y2="89600"/>
                        <a14:backgroundMark x1="15789" y1="88000" x2="14386" y2="88200"/>
                        <a14:backgroundMark x1="35439" y1="82400" x2="38246" y2="78800"/>
                        <a14:backgroundMark x1="38274" y1="70163" x2="35439" y2="62800"/>
                        <a14:backgroundMark x1="37544" y1="69000" x2="37895" y2="65800"/>
                        <a14:backgroundMark x1="34035" y1="64400" x2="31930" y2="61800"/>
                        <a14:backgroundMark x1="40325" y1="70017" x2="38596" y2="67800"/>
                        <a14:backgroundMark x1="22456" y1="57200" x2="22456" y2="57200"/>
                        <a14:backgroundMark x1="24211" y1="58600" x2="17895" y2="60600"/>
                        <a14:backgroundMark x1="15789" y1="60800" x2="9474" y2="58800"/>
                        <a14:backgroundMark x1="10877" y1="59000" x2="28772" y2="65000"/>
                        <a14:backgroundMark x1="37193" y1="66200" x2="42113" y2="69890"/>
                        <a14:backgroundMark x1="37754" y1="70200" x2="31579" y2="63000"/>
                        <a14:backgroundMark x1="38799" y1="71419" x2="37853" y2="70316"/>
                        <a14:backgroundMark x1="14386" y1="50400" x2="18596" y2="40000"/>
                        <a14:backgroundMark x1="9212" y1="30224" x2="8421" y2="29400"/>
                        <a14:backgroundMark x1="9573" y1="30600" x2="9381" y2="30400"/>
                        <a14:backgroundMark x1="11937" y1="33063" x2="9573" y2="30600"/>
                        <a14:backgroundMark x1="12226" y1="33364" x2="12190" y2="33326"/>
                        <a14:backgroundMark x1="13094" y1="34268" x2="12253" y2="33392"/>
                        <a14:backgroundMark x1="18596" y1="40000" x2="13245" y2="34425"/>
                        <a14:backgroundMark x1="12613" y1="20866" x2="13333" y2="19400"/>
                        <a14:backgroundMark x1="10830" y1="24496" x2="10946" y2="24259"/>
                        <a14:backgroundMark x1="8421" y1="29400" x2="9561" y2="27080"/>
                        <a14:backgroundMark x1="8849" y1="26216" x2="8070" y2="27400"/>
                        <a14:backgroundMark x1="10352" y1="23932" x2="10142" y2="24251"/>
                        <a14:backgroundMark x1="13333" y1="19400" x2="12434" y2="20767"/>
                        <a14:backgroundMark x1="40172" y1="80706" x2="39649" y2="81600"/>
                        <a14:backgroundMark x1="40351" y1="80400" x2="40343" y2="80413"/>
                        <a14:backgroundMark x1="39649" y1="81400" x2="39298" y2="79800"/>
                        <a14:backgroundMark x1="11579" y1="20000" x2="16491" y2="16200"/>
                        <a14:backgroundMark x1="13333" y1="18200" x2="14386" y2="14600"/>
                        <a14:backgroundMark x1="11930" y1="18800" x2="11930" y2="17600"/>
                        <a14:backgroundMark x1="14737" y1="45800" x2="17544" y2="44200"/>
                        <a14:backgroundMark x1="93957" y1="62984" x2="94035" y2="62800"/>
                        <a14:backgroundMark x1="93684" y1="63148" x2="93684" y2="62800"/>
                        <a14:backgroundMark x1="86116" y1="55262" x2="76842" y2="46200"/>
                        <a14:backgroundMark x1="87972" y1="57076" x2="87352" y2="56470"/>
                        <a14:backgroundMark x1="91579" y1="60600" x2="88776" y2="57861"/>
                        <a14:backgroundMark x1="69474" y1="37600" x2="71930" y2="31400"/>
                        <a14:backgroundMark x1="14386" y1="44400" x2="15789" y2="40200"/>
                        <a14:backgroundMark x1="16140" y1="44800" x2="16491" y2="39600"/>
                        <a14:backgroundMark x1="8070" y1="60200" x2="7018" y2="62000"/>
                        <a14:backgroundMark x1="34737" y1="65200" x2="34386" y2="63200"/>
                        <a14:backgroundMark x1="8772" y1="59000" x2="10877" y2="58800"/>
                        <a14:backgroundMark x1="14386" y1="88400" x2="17544" y2="86800"/>
                        <a14:backgroundMark x1="16140" y1="14600" x2="14386" y2="15400"/>
                        <a14:backgroundMark x1="14035" y1="16800" x2="14737" y2="15000"/>
                        <a14:backgroundMark x1="17895" y1="8600" x2="17895" y2="8600"/>
                        <a14:backgroundMark x1="17544" y1="6000" x2="20351" y2="7400"/>
                        <a14:backgroundMark x1="95088" y1="66800" x2="95789" y2="65600"/>
                        <a14:backgroundMark x1="34035" y1="68400" x2="33684" y2="63400"/>
                        <a14:backgroundMark x1="14737" y1="86600" x2="15439" y2="86000"/>
                        <a14:backgroundMark x1="16140" y1="88800" x2="16140" y2="86800"/>
                        <a14:backgroundMark x1="92326" y1="63729" x2="89474" y2="59000"/>
                        <a14:backgroundMark x1="69825" y1="35800" x2="71228" y2="32400"/>
                        <a14:backgroundMark x1="71228" y1="32000" x2="72632" y2="30000"/>
                        <a14:backgroundMark x1="63509" y1="35200" x2="65965" y2="34200"/>
                        <a14:backgroundMark x1="64912" y1="34000" x2="64211" y2="33000"/>
                        <a14:backgroundMark x1="99298" y1="82600" x2="99649" y2="81600"/>
                        <a14:backgroundMark x1="99298" y1="81000" x2="97544" y2="84200"/>
                        <a14:backgroundMark x1="98947" y1="73600" x2="96842" y2="66200"/>
                        <a14:backgroundMark x1="99298" y1="74800" x2="99298" y2="69800"/>
                        <a14:backgroundMark x1="96842" y1="78800" x2="97193" y2="76000"/>
                        <a14:backgroundMark x1="14737" y1="35200" x2="13684" y2="31200"/>
                        <a14:backgroundMark x1="15789" y1="36800" x2="12281" y2="30800"/>
                        <a14:backgroundMark x1="15789" y1="37400" x2="15789" y2="31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1287511"/>
            <a:ext cx="1531715" cy="2687221"/>
          </a:xfrm>
          <a:prstGeom prst="rect">
            <a:avLst/>
          </a:prstGeom>
        </p:spPr>
      </p:pic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D41620E4-9732-4ADC-528C-423D6F02B63E}"/>
              </a:ext>
            </a:extLst>
          </p:cNvPr>
          <p:cNvSpPr/>
          <p:nvPr/>
        </p:nvSpPr>
        <p:spPr>
          <a:xfrm>
            <a:off x="2050746" y="3544563"/>
            <a:ext cx="1452144" cy="1155031"/>
          </a:xfrm>
          <a:prstGeom prst="cloudCallou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Help!</a:t>
            </a:r>
          </a:p>
          <a:p>
            <a:pPr algn="ctr"/>
            <a:r>
              <a:rPr lang="en-US" dirty="0"/>
              <a:t>Help!</a:t>
            </a:r>
          </a:p>
        </p:txBody>
      </p:sp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D9FDDCE2-CC97-3676-5F73-89FE5586762A}"/>
              </a:ext>
            </a:extLst>
          </p:cNvPr>
          <p:cNvSpPr/>
          <p:nvPr/>
        </p:nvSpPr>
        <p:spPr>
          <a:xfrm>
            <a:off x="4150894" y="3544562"/>
            <a:ext cx="2225192" cy="1155031"/>
          </a:xfrm>
          <a:prstGeom prst="cloudCallou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Stay away from my daughter</a:t>
            </a:r>
          </a:p>
        </p:txBody>
      </p:sp>
    </p:spTree>
    <p:extLst>
      <p:ext uri="{BB962C8B-B14F-4D97-AF65-F5344CB8AC3E}">
        <p14:creationId xmlns:p14="http://schemas.microsoft.com/office/powerpoint/2010/main" val="181788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01 0.05787 L 0.01901 0.0581 C 0.03203 0.05532 0.04778 0.05208 0.0595 0.05069 C 0.06862 0.04953 0.07773 0.04953 0.08685 0.04907 C 0.10182 0.04976 0.17383 0.05069 0.20039 0.05787 C 0.20963 0.06064 0.21836 0.06828 0.2276 0.0706 C 0.23815 0.07314 0.24856 0.07152 0.25911 0.07245 C 0.26549 0.07291 0.272 0.07361 0.27838 0.07407 C 0.28685 0.07592 0.29531 0.07847 0.30377 0.07963 C 0.3125 0.08078 0.32135 0.07963 0.33008 0.08148 C 0.33593 0.08264 0.34153 0.08703 0.34739 0.08865 C 0.35338 0.09004 0.3595 0.08981 0.36562 0.09051 C 0.37304 0.08981 0.38047 0.09027 0.38776 0.08865 C 0.3914 0.08773 0.39453 0.08402 0.39804 0.0831 C 0.40612 0.08101 0.41419 0.08078 0.42239 0.07963 C 0.4289 0.07476 0.42565 0.07592 0.43255 0.07592 L 0.43255 0.07615 " pathEditMode="relative" rAng="0" ptsTypes="AAAAAAAAAAAAAAAAA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77" y="118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8 0.02199 L 0.0168 0.02223 C 0.0474 0.02686 0.04427 0.02686 0.09675 0.02732 L 0.20716 0.02547 C 0.21693 0.02477 0.22669 0.02338 0.23659 0.02362 C 0.25807 0.02454 0.30143 0.02987 0.32682 0.03264 C 0.3332 0.03449 0.33971 0.03565 0.34596 0.0382 C 0.35091 0.03982 0.35547 0.04468 0.36016 0.04537 C 0.36979 0.04653 0.37917 0.04422 0.38867 0.04352 C 0.39102 0.04283 0.39336 0.04213 0.39583 0.04167 C 0.41042 0.03936 0.42969 0.03889 0.44336 0.0382 C 0.44649 0.03866 0.45287 0.03912 0.45651 0.04167 C 0.45794 0.0426 0.45912 0.04422 0.46068 0.04537 C 0.46172 0.04607 0.46367 0.04723 0.46367 0.04746 L 0.46367 0.04723 " pathEditMode="relative" rAng="0" ptsTypes="AAAAAAAAAAAAAAA">
                                      <p:cBhvr>
                                        <p:cTn id="8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344" y="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13 0.04352 L -0.0513 0.04352 C -0.07865 0.05371 -0.05352 0.04237 -0.07669 0.05788 C -0.07825 0.0588 -0.08008 0.05903 -0.08177 0.05973 L -0.09088 0.0632 C -0.11927 0.09121 -0.0793 0.05417 -0.1112 0.07593 C -0.11654 0.0794 -0.12096 0.08681 -0.12643 0.09028 L -0.15573 0.10834 C -0.17213 0.11852 -0.16133 0.11274 -0.17396 0.11899 C -0.18919 0.13774 -0.18268 0.1301 -0.19323 0.1426 C -0.19531 0.14491 -0.19727 0.14769 -0.19935 0.14977 C -0.20234 0.15278 -0.2056 0.1551 -0.20846 0.1588 C -0.21745 0.17014 -0.22487 0.18588 -0.23477 0.19468 C -0.23685 0.19653 -0.23906 0.19792 -0.24088 0.20024 C -0.24245 0.20209 -0.24375 0.20487 -0.24492 0.20741 C -0.24844 0.21459 -0.24792 0.21528 -0.25104 0.22362 C -0.25338 0.22963 -0.25521 0.23658 -0.2582 0.24167 C -0.26341 0.25047 -0.26979 0.25672 -0.27539 0.26505 C -0.28268 0.27593 -0.29088 0.28565 -0.29661 0.29931 C -0.29766 0.30163 -0.29883 0.30371 -0.29974 0.30649 C -0.3026 0.31575 -0.30781 0.33519 -0.30781 0.33519 C -0.30846 0.34075 -0.30924 0.34607 -0.3099 0.35139 C -0.31029 0.3551 -0.31029 0.3588 -0.31081 0.36227 C -0.31224 0.37038 -0.31588 0.38565 -0.31588 0.38565 C -0.31615 0.38913 -0.31758 0.41204 -0.31797 0.41644 C -0.31849 0.42176 -0.3194 0.42709 -0.31992 0.43264 C -0.32109 0.44329 -0.322 0.45417 -0.32305 0.46505 C -0.32331 0.4794 -0.32396 0.49375 -0.32396 0.50834 L -0.32396 0.50834 " pathEditMode="relative" ptsTypes="AAAAAAAAAAAAAAAAAAAAAAAAAAAAA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72 -0.00694 L 0.00872 -0.00694 C 0.01367 -0.00278 0.01888 0.00093 0.02383 0.00556 C 0.02969 0.01111 0.03516 0.01829 0.04115 0.02361 C 0.04258 0.025 0.0444 0.02523 0.04609 0.02546 C 0.05286 0.02639 0.05964 0.02685 0.06641 0.02708 L 0.11914 0.02894 C 0.12279 0.03195 0.1263 0.03588 0.13034 0.03796 C 0.13359 0.03958 0.13711 0.03866 0.14036 0.03982 C 0.14987 0.04283 0.15964 0.04468 0.16875 0.0507 C 0.17253 0.05301 0.1763 0.05486 0.17995 0.05787 C 0.18411 0.06134 0.18802 0.06621 0.19206 0.07037 C 0.20104 0.07963 0.20716 0.08519 0.21641 0.09746 C 0.22187 0.10463 0.22721 0.11204 0.23268 0.11898 C 0.23607 0.12338 0.24336 0.13079 0.24687 0.13704 C 0.2487 0.14051 0.25013 0.14445 0.25195 0.14792 C 0.25352 0.15093 0.25547 0.15371 0.2569 0.15695 C 0.25846 0.16019 0.2595 0.16435 0.26107 0.16759 C 0.26224 0.17037 0.26406 0.17199 0.2651 0.175 C 0.2668 0.1794 0.26732 0.18496 0.26914 0.18935 C 0.27721 0.20903 0.27435 0.19514 0.28229 0.21088 C 0.28359 0.21366 0.28424 0.21713 0.28529 0.21991 C 0.28633 0.22246 0.2875 0.22454 0.28841 0.22708 C 0.30651 0.28542 0.28971 0.23148 0.29753 0.2632 C 0.29896 0.26945 0.3013 0.27477 0.3026 0.28125 C 0.30286 0.2831 0.30325 0.28472 0.30352 0.28658 C 0.30404 0.28958 0.30378 0.29306 0.30456 0.2956 C 0.30547 0.29861 0.30729 0.30046 0.30859 0.30278 C 0.30964 0.30648 0.31081 0.30996 0.31172 0.31366 C 0.31354 0.32083 0.31172 0.31852 0.31471 0.32616 C 0.31589 0.3294 0.31758 0.33218 0.31875 0.33519 C 0.31992 0.3382 0.32057 0.34144 0.32187 0.34421 C 0.32747 0.35787 0.3224 0.33889 0.32891 0.36042 C 0.33047 0.36574 0.33138 0.37153 0.33294 0.37662 C 0.33372 0.3794 0.33516 0.38125 0.33607 0.38403 C 0.33919 0.39352 0.33945 0.3963 0.34102 0.40741 C 0.34141 0.40972 0.34154 0.41227 0.34206 0.41458 C 0.34323 0.41945 0.34609 0.42894 0.34609 0.42894 C 0.34935 0.4544 0.34727 0.44121 0.3543 0.47408 C 0.35495 0.47708 0.35586 0.47986 0.35625 0.4831 C 0.35703 0.48843 0.35703 0.49144 0.35937 0.4956 C 0.36016 0.49722 0.36133 0.49792 0.36237 0.49931 C 0.36302 0.50533 0.3625 0.51204 0.36432 0.51713 C 0.3651 0.51898 0.36589 0.5206 0.36641 0.52269 C 0.36732 0.5257 0.36797 0.53241 0.36849 0.53519 C 0.36901 0.53889 0.36979 0.54236 0.37044 0.54607 L 0.37148 0.55139 C 0.37187 0.55324 0.37174 0.55556 0.37253 0.55695 L 0.37357 0.55857 L 0.37357 0.55857 " pathEditMode="relative" ptsTypes="AAAAAAAAAAAAAAAAAAAAAAAAAAAAAAAAAAAAAAAAAAAAAAAAAA">
                                      <p:cBhvr>
                                        <p:cTn id="3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1065</TotalTime>
  <Words>60</Words>
  <Application>Microsoft Office PowerPoint</Application>
  <PresentationFormat>Widescreen</PresentationFormat>
  <Paragraphs>19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basit abdul</dc:creator>
  <cp:lastModifiedBy>Ali Ahmad Maqsood Ahmad</cp:lastModifiedBy>
  <cp:revision>5</cp:revision>
  <dcterms:created xsi:type="dcterms:W3CDTF">2025-10-16T10:29:51Z</dcterms:created>
  <dcterms:modified xsi:type="dcterms:W3CDTF">2025-10-30T17:26:42Z</dcterms:modified>
</cp:coreProperties>
</file>